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73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E8ECB2-B7E7-414E-8E41-9C9E6BF77192}" v="301" dt="2020-10-07T21:14:56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A0E8ECB2-B7E7-414E-8E41-9C9E6BF77192}"/>
    <pc:docChg chg="modSld">
      <pc:chgData name="Nguyen, Ngan V T" userId="2e7dd130-d492-47b2-9c30-14fe0e0286bb" providerId="ADAL" clId="{A0E8ECB2-B7E7-414E-8E41-9C9E6BF77192}" dt="2020-10-07T21:14:56.264" v="9"/>
      <pc:docMkLst>
        <pc:docMk/>
      </pc:docMkLst>
      <pc:sldChg chg="modSp">
        <pc:chgData name="Nguyen, Ngan V T" userId="2e7dd130-d492-47b2-9c30-14fe0e0286bb" providerId="ADAL" clId="{A0E8ECB2-B7E7-414E-8E41-9C9E6BF77192}" dt="2020-10-07T21:13:55.470" v="1" actId="20577"/>
        <pc:sldMkLst>
          <pc:docMk/>
          <pc:sldMk cId="317099554" sldId="275"/>
        </pc:sldMkLst>
        <pc:spChg chg="mod">
          <ac:chgData name="Nguyen, Ngan V T" userId="2e7dd130-d492-47b2-9c30-14fe0e0286bb" providerId="ADAL" clId="{A0E8ECB2-B7E7-414E-8E41-9C9E6BF77192}" dt="2020-10-07T21:13:55.470" v="1" actId="20577"/>
          <ac:spMkLst>
            <pc:docMk/>
            <pc:sldMk cId="317099554" sldId="275"/>
            <ac:spMk id="2" creationId="{8CB01ADF-B466-47F4-B184-68B2599FB987}"/>
          </ac:spMkLst>
        </pc:spChg>
      </pc:sldChg>
      <pc:sldChg chg="modSp">
        <pc:chgData name="Nguyen, Ngan V T" userId="2e7dd130-d492-47b2-9c30-14fe0e0286bb" providerId="ADAL" clId="{A0E8ECB2-B7E7-414E-8E41-9C9E6BF77192}" dt="2020-10-07T21:14:09.626" v="2"/>
        <pc:sldMkLst>
          <pc:docMk/>
          <pc:sldMk cId="2366928906" sldId="277"/>
        </pc:sldMkLst>
        <pc:spChg chg="mod">
          <ac:chgData name="Nguyen, Ngan V T" userId="2e7dd130-d492-47b2-9c30-14fe0e0286bb" providerId="ADAL" clId="{A0E8ECB2-B7E7-414E-8E41-9C9E6BF77192}" dt="2020-10-07T21:14:09.626" v="2"/>
          <ac:spMkLst>
            <pc:docMk/>
            <pc:sldMk cId="2366928906" sldId="277"/>
            <ac:spMk id="2" creationId="{8CB01ADF-B466-47F4-B184-68B2599FB987}"/>
          </ac:spMkLst>
        </pc:spChg>
      </pc:sldChg>
      <pc:sldChg chg="modSp">
        <pc:chgData name="Nguyen, Ngan V T" userId="2e7dd130-d492-47b2-9c30-14fe0e0286bb" providerId="ADAL" clId="{A0E8ECB2-B7E7-414E-8E41-9C9E6BF77192}" dt="2020-10-07T21:14:40.307" v="6"/>
        <pc:sldMkLst>
          <pc:docMk/>
          <pc:sldMk cId="2428531716" sldId="278"/>
        </pc:sldMkLst>
        <pc:spChg chg="mod">
          <ac:chgData name="Nguyen, Ngan V T" userId="2e7dd130-d492-47b2-9c30-14fe0e0286bb" providerId="ADAL" clId="{A0E8ECB2-B7E7-414E-8E41-9C9E6BF77192}" dt="2020-10-07T21:14:40.307" v="6"/>
          <ac:spMkLst>
            <pc:docMk/>
            <pc:sldMk cId="2428531716" sldId="278"/>
            <ac:spMk id="2" creationId="{8CB01ADF-B466-47F4-B184-68B2599FB987}"/>
          </ac:spMkLst>
        </pc:spChg>
      </pc:sldChg>
      <pc:sldChg chg="modSp">
        <pc:chgData name="Nguyen, Ngan V T" userId="2e7dd130-d492-47b2-9c30-14fe0e0286bb" providerId="ADAL" clId="{A0E8ECB2-B7E7-414E-8E41-9C9E6BF77192}" dt="2020-10-07T21:14:46.742" v="7"/>
        <pc:sldMkLst>
          <pc:docMk/>
          <pc:sldMk cId="2005963237" sldId="279"/>
        </pc:sldMkLst>
        <pc:spChg chg="mod">
          <ac:chgData name="Nguyen, Ngan V T" userId="2e7dd130-d492-47b2-9c30-14fe0e0286bb" providerId="ADAL" clId="{A0E8ECB2-B7E7-414E-8E41-9C9E6BF77192}" dt="2020-10-07T21:14:46.742" v="7"/>
          <ac:spMkLst>
            <pc:docMk/>
            <pc:sldMk cId="2005963237" sldId="279"/>
            <ac:spMk id="2" creationId="{8CB01ADF-B466-47F4-B184-68B2599FB987}"/>
          </ac:spMkLst>
        </pc:spChg>
      </pc:sldChg>
      <pc:sldChg chg="modSp">
        <pc:chgData name="Nguyen, Ngan V T" userId="2e7dd130-d492-47b2-9c30-14fe0e0286bb" providerId="ADAL" clId="{A0E8ECB2-B7E7-414E-8E41-9C9E6BF77192}" dt="2020-10-07T21:14:51.710" v="8"/>
        <pc:sldMkLst>
          <pc:docMk/>
          <pc:sldMk cId="3142983061" sldId="280"/>
        </pc:sldMkLst>
        <pc:spChg chg="mod">
          <ac:chgData name="Nguyen, Ngan V T" userId="2e7dd130-d492-47b2-9c30-14fe0e0286bb" providerId="ADAL" clId="{A0E8ECB2-B7E7-414E-8E41-9C9E6BF77192}" dt="2020-10-07T21:14:51.710" v="8"/>
          <ac:spMkLst>
            <pc:docMk/>
            <pc:sldMk cId="3142983061" sldId="280"/>
            <ac:spMk id="2" creationId="{8CB01ADF-B466-47F4-B184-68B2599FB987}"/>
          </ac:spMkLst>
        </pc:spChg>
      </pc:sldChg>
      <pc:sldChg chg="modSp">
        <pc:chgData name="Nguyen, Ngan V T" userId="2e7dd130-d492-47b2-9c30-14fe0e0286bb" providerId="ADAL" clId="{A0E8ECB2-B7E7-414E-8E41-9C9E6BF77192}" dt="2020-10-07T21:14:56.264" v="9"/>
        <pc:sldMkLst>
          <pc:docMk/>
          <pc:sldMk cId="124949106" sldId="281"/>
        </pc:sldMkLst>
        <pc:spChg chg="mod">
          <ac:chgData name="Nguyen, Ngan V T" userId="2e7dd130-d492-47b2-9c30-14fe0e0286bb" providerId="ADAL" clId="{A0E8ECB2-B7E7-414E-8E41-9C9E6BF77192}" dt="2020-10-07T21:14:56.264" v="9"/>
          <ac:spMkLst>
            <pc:docMk/>
            <pc:sldMk cId="124949106" sldId="281"/>
            <ac:spMk id="2" creationId="{8CB01ADF-B466-47F4-B184-68B2599FB987}"/>
          </ac:spMkLst>
        </pc:spChg>
      </pc:sldChg>
    </pc:docChg>
  </pc:docChgLst>
  <pc:docChgLst>
    <pc:chgData name="Nguyen, Ngan V T" userId="2e7dd130-d492-47b2-9c30-14fe0e0286bb" providerId="ADAL" clId="{D2A1871E-CDF4-4760-8B37-F5A698BCC4FC}"/>
    <pc:docChg chg="undo custSel addSld delSld modSld sldOrd">
      <pc:chgData name="Nguyen, Ngan V T" userId="2e7dd130-d492-47b2-9c30-14fe0e0286bb" providerId="ADAL" clId="{D2A1871E-CDF4-4760-8B37-F5A698BCC4FC}" dt="2020-10-02T15:35:11.759" v="1633" actId="20577"/>
      <pc:docMkLst>
        <pc:docMk/>
      </pc:docMkLst>
      <pc:sldChg chg="addSp modSp">
        <pc:chgData name="Nguyen, Ngan V T" userId="2e7dd130-d492-47b2-9c30-14fe0e0286bb" providerId="ADAL" clId="{D2A1871E-CDF4-4760-8B37-F5A698BCC4FC}" dt="2020-10-02T05:32:12.642" v="333" actId="1076"/>
        <pc:sldMkLst>
          <pc:docMk/>
          <pc:sldMk cId="2695607779" sldId="256"/>
        </pc:sldMkLst>
        <pc:spChg chg="mod">
          <ac:chgData name="Nguyen, Ngan V T" userId="2e7dd130-d492-47b2-9c30-14fe0e0286bb" providerId="ADAL" clId="{D2A1871E-CDF4-4760-8B37-F5A698BCC4FC}" dt="2020-10-02T04:33:15.444" v="29" actId="20577"/>
          <ac:spMkLst>
            <pc:docMk/>
            <pc:sldMk cId="2695607779" sldId="256"/>
            <ac:spMk id="2" creationId="{71F44BF3-E008-4BF2-B500-4B40581164C8}"/>
          </ac:spMkLst>
        </pc:spChg>
        <pc:spChg chg="mod">
          <ac:chgData name="Nguyen, Ngan V T" userId="2e7dd130-d492-47b2-9c30-14fe0e0286bb" providerId="ADAL" clId="{D2A1871E-CDF4-4760-8B37-F5A698BCC4FC}" dt="2020-10-02T04:33:25.027" v="43" actId="20577"/>
          <ac:spMkLst>
            <pc:docMk/>
            <pc:sldMk cId="2695607779" sldId="256"/>
            <ac:spMk id="3" creationId="{1CD965EB-BB9B-42E4-9293-25D05B641177}"/>
          </ac:spMkLst>
        </pc:spChg>
        <pc:spChg chg="add mod">
          <ac:chgData name="Nguyen, Ngan V T" userId="2e7dd130-d492-47b2-9c30-14fe0e0286bb" providerId="ADAL" clId="{D2A1871E-CDF4-4760-8B37-F5A698BCC4FC}" dt="2020-10-02T05:32:12.642" v="333" actId="1076"/>
          <ac:spMkLst>
            <pc:docMk/>
            <pc:sldMk cId="2695607779" sldId="256"/>
            <ac:spMk id="7" creationId="{0F19FAD9-7EA2-4ED4-97F7-09B4ACAAA9DB}"/>
          </ac:spMkLst>
        </pc:spChg>
      </pc:sldChg>
      <pc:sldChg chg="del">
        <pc:chgData name="Nguyen, Ngan V T" userId="2e7dd130-d492-47b2-9c30-14fe0e0286bb" providerId="ADAL" clId="{D2A1871E-CDF4-4760-8B37-F5A698BCC4FC}" dt="2020-10-02T06:34:39.664" v="1051" actId="2696"/>
        <pc:sldMkLst>
          <pc:docMk/>
          <pc:sldMk cId="1490542777" sldId="257"/>
        </pc:sldMkLst>
      </pc:sldChg>
      <pc:sldChg chg="del">
        <pc:chgData name="Nguyen, Ngan V T" userId="2e7dd130-d492-47b2-9c30-14fe0e0286bb" providerId="ADAL" clId="{D2A1871E-CDF4-4760-8B37-F5A698BCC4FC}" dt="2020-10-02T06:34:39.698" v="1053" actId="2696"/>
        <pc:sldMkLst>
          <pc:docMk/>
          <pc:sldMk cId="2058512288" sldId="259"/>
        </pc:sldMkLst>
      </pc:sldChg>
      <pc:sldChg chg="del">
        <pc:chgData name="Nguyen, Ngan V T" userId="2e7dd130-d492-47b2-9c30-14fe0e0286bb" providerId="ADAL" clId="{D2A1871E-CDF4-4760-8B37-F5A698BCC4FC}" dt="2020-10-02T06:34:39.715" v="1054" actId="2696"/>
        <pc:sldMkLst>
          <pc:docMk/>
          <pc:sldMk cId="2829429111" sldId="260"/>
        </pc:sldMkLst>
      </pc:sldChg>
      <pc:sldChg chg="del">
        <pc:chgData name="Nguyen, Ngan V T" userId="2e7dd130-d492-47b2-9c30-14fe0e0286bb" providerId="ADAL" clId="{D2A1871E-CDF4-4760-8B37-F5A698BCC4FC}" dt="2020-10-02T06:34:39.726" v="1055" actId="2696"/>
        <pc:sldMkLst>
          <pc:docMk/>
          <pc:sldMk cId="1367396924" sldId="261"/>
        </pc:sldMkLst>
      </pc:sldChg>
      <pc:sldChg chg="del">
        <pc:chgData name="Nguyen, Ngan V T" userId="2e7dd130-d492-47b2-9c30-14fe0e0286bb" providerId="ADAL" clId="{D2A1871E-CDF4-4760-8B37-F5A698BCC4FC}" dt="2020-10-02T06:34:39.732" v="1056" actId="2696"/>
        <pc:sldMkLst>
          <pc:docMk/>
          <pc:sldMk cId="4032655412" sldId="262"/>
        </pc:sldMkLst>
      </pc:sldChg>
      <pc:sldChg chg="del">
        <pc:chgData name="Nguyen, Ngan V T" userId="2e7dd130-d492-47b2-9c30-14fe0e0286bb" providerId="ADAL" clId="{D2A1871E-CDF4-4760-8B37-F5A698BCC4FC}" dt="2020-10-02T06:34:39.745" v="1057" actId="2696"/>
        <pc:sldMkLst>
          <pc:docMk/>
          <pc:sldMk cId="3754162911" sldId="263"/>
        </pc:sldMkLst>
      </pc:sldChg>
      <pc:sldChg chg="del">
        <pc:chgData name="Nguyen, Ngan V T" userId="2e7dd130-d492-47b2-9c30-14fe0e0286bb" providerId="ADAL" clId="{D2A1871E-CDF4-4760-8B37-F5A698BCC4FC}" dt="2020-10-02T06:34:39.749" v="1058" actId="2696"/>
        <pc:sldMkLst>
          <pc:docMk/>
          <pc:sldMk cId="2699096627" sldId="264"/>
        </pc:sldMkLst>
      </pc:sldChg>
      <pc:sldChg chg="del">
        <pc:chgData name="Nguyen, Ngan V T" userId="2e7dd130-d492-47b2-9c30-14fe0e0286bb" providerId="ADAL" clId="{D2A1871E-CDF4-4760-8B37-F5A698BCC4FC}" dt="2020-10-02T06:34:39.763" v="1059" actId="2696"/>
        <pc:sldMkLst>
          <pc:docMk/>
          <pc:sldMk cId="3915653535" sldId="265"/>
        </pc:sldMkLst>
      </pc:sldChg>
      <pc:sldChg chg="del">
        <pc:chgData name="Nguyen, Ngan V T" userId="2e7dd130-d492-47b2-9c30-14fe0e0286bb" providerId="ADAL" clId="{D2A1871E-CDF4-4760-8B37-F5A698BCC4FC}" dt="2020-10-02T06:34:39.771" v="1060" actId="2696"/>
        <pc:sldMkLst>
          <pc:docMk/>
          <pc:sldMk cId="2085815294" sldId="266"/>
        </pc:sldMkLst>
      </pc:sldChg>
      <pc:sldChg chg="del">
        <pc:chgData name="Nguyen, Ngan V T" userId="2e7dd130-d492-47b2-9c30-14fe0e0286bb" providerId="ADAL" clId="{D2A1871E-CDF4-4760-8B37-F5A698BCC4FC}" dt="2020-10-02T06:34:39.803" v="1065" actId="2696"/>
        <pc:sldMkLst>
          <pc:docMk/>
          <pc:sldMk cId="1835689385" sldId="267"/>
        </pc:sldMkLst>
      </pc:sldChg>
      <pc:sldChg chg="del">
        <pc:chgData name="Nguyen, Ngan V T" userId="2e7dd130-d492-47b2-9c30-14fe0e0286bb" providerId="ADAL" clId="{D2A1871E-CDF4-4760-8B37-F5A698BCC4FC}" dt="2020-10-02T06:34:39.779" v="1061" actId="2696"/>
        <pc:sldMkLst>
          <pc:docMk/>
          <pc:sldMk cId="2912253195" sldId="268"/>
        </pc:sldMkLst>
      </pc:sldChg>
      <pc:sldChg chg="del">
        <pc:chgData name="Nguyen, Ngan V T" userId="2e7dd130-d492-47b2-9c30-14fe0e0286bb" providerId="ADAL" clId="{D2A1871E-CDF4-4760-8B37-F5A698BCC4FC}" dt="2020-10-02T06:34:39.786" v="1062" actId="2696"/>
        <pc:sldMkLst>
          <pc:docMk/>
          <pc:sldMk cId="3110341305" sldId="269"/>
        </pc:sldMkLst>
      </pc:sldChg>
      <pc:sldChg chg="del">
        <pc:chgData name="Nguyen, Ngan V T" userId="2e7dd130-d492-47b2-9c30-14fe0e0286bb" providerId="ADAL" clId="{D2A1871E-CDF4-4760-8B37-F5A698BCC4FC}" dt="2020-10-02T06:34:39.792" v="1063" actId="2696"/>
        <pc:sldMkLst>
          <pc:docMk/>
          <pc:sldMk cId="3598253350" sldId="270"/>
        </pc:sldMkLst>
      </pc:sldChg>
      <pc:sldChg chg="del">
        <pc:chgData name="Nguyen, Ngan V T" userId="2e7dd130-d492-47b2-9c30-14fe0e0286bb" providerId="ADAL" clId="{D2A1871E-CDF4-4760-8B37-F5A698BCC4FC}" dt="2020-10-02T06:34:39.797" v="1064" actId="2696"/>
        <pc:sldMkLst>
          <pc:docMk/>
          <pc:sldMk cId="3994640360" sldId="271"/>
        </pc:sldMkLst>
      </pc:sldChg>
      <pc:sldChg chg="del">
        <pc:chgData name="Nguyen, Ngan V T" userId="2e7dd130-d492-47b2-9c30-14fe0e0286bb" providerId="ADAL" clId="{D2A1871E-CDF4-4760-8B37-F5A698BCC4FC}" dt="2020-10-02T06:34:39.811" v="1066" actId="2696"/>
        <pc:sldMkLst>
          <pc:docMk/>
          <pc:sldMk cId="3175581383" sldId="272"/>
        </pc:sldMkLst>
      </pc:sldChg>
      <pc:sldChg chg="addSp delSp modSp add modTransition modAnim">
        <pc:chgData name="Nguyen, Ngan V T" userId="2e7dd130-d492-47b2-9c30-14fe0e0286bb" providerId="ADAL" clId="{D2A1871E-CDF4-4760-8B37-F5A698BCC4FC}" dt="2020-10-02T14:55:35.023" v="1487"/>
        <pc:sldMkLst>
          <pc:docMk/>
          <pc:sldMk cId="3645580862" sldId="273"/>
        </pc:sldMkLst>
        <pc:spChg chg="del">
          <ac:chgData name="Nguyen, Ngan V T" userId="2e7dd130-d492-47b2-9c30-14fe0e0286bb" providerId="ADAL" clId="{D2A1871E-CDF4-4760-8B37-F5A698BCC4FC}" dt="2020-10-02T04:33:32.446" v="45" actId="478"/>
          <ac:spMkLst>
            <pc:docMk/>
            <pc:sldMk cId="3645580862" sldId="273"/>
            <ac:spMk id="2" creationId="{F1409021-FA40-43F4-B83A-F7102AFABD77}"/>
          </ac:spMkLst>
        </pc:spChg>
        <pc:spChg chg="del">
          <ac:chgData name="Nguyen, Ngan V T" userId="2e7dd130-d492-47b2-9c30-14fe0e0286bb" providerId="ADAL" clId="{D2A1871E-CDF4-4760-8B37-F5A698BCC4FC}" dt="2020-10-02T04:33:32.446" v="45" actId="478"/>
          <ac:spMkLst>
            <pc:docMk/>
            <pc:sldMk cId="3645580862" sldId="273"/>
            <ac:spMk id="3" creationId="{E8423969-18C0-4560-B553-DB82FFA40FF2}"/>
          </ac:spMkLst>
        </pc:spChg>
        <pc:spChg chg="add mod">
          <ac:chgData name="Nguyen, Ngan V T" userId="2e7dd130-d492-47b2-9c30-14fe0e0286bb" providerId="ADAL" clId="{D2A1871E-CDF4-4760-8B37-F5A698BCC4FC}" dt="2020-10-02T05:27:29.145" v="268" actId="404"/>
          <ac:spMkLst>
            <pc:docMk/>
            <pc:sldMk cId="3645580862" sldId="273"/>
            <ac:spMk id="6" creationId="{F3F32CC5-D1D4-4627-A094-1C8BB3D82BE7}"/>
          </ac:spMkLst>
        </pc:spChg>
        <pc:spChg chg="add mod">
          <ac:chgData name="Nguyen, Ngan V T" userId="2e7dd130-d492-47b2-9c30-14fe0e0286bb" providerId="ADAL" clId="{D2A1871E-CDF4-4760-8B37-F5A698BCC4FC}" dt="2020-10-02T05:22:49.278" v="232" actId="14100"/>
          <ac:spMkLst>
            <pc:docMk/>
            <pc:sldMk cId="3645580862" sldId="273"/>
            <ac:spMk id="7" creationId="{C40526CD-107D-445A-908E-40B45D08C400}"/>
          </ac:spMkLst>
        </pc:spChg>
        <pc:spChg chg="add mod">
          <ac:chgData name="Nguyen, Ngan V T" userId="2e7dd130-d492-47b2-9c30-14fe0e0286bb" providerId="ADAL" clId="{D2A1871E-CDF4-4760-8B37-F5A698BCC4FC}" dt="2020-10-02T05:27:29.145" v="268" actId="404"/>
          <ac:spMkLst>
            <pc:docMk/>
            <pc:sldMk cId="3645580862" sldId="273"/>
            <ac:spMk id="10" creationId="{03F19110-6B26-40BF-A16A-DC581A6F4AA2}"/>
          </ac:spMkLst>
        </pc:spChg>
        <pc:spChg chg="add mod">
          <ac:chgData name="Nguyen, Ngan V T" userId="2e7dd130-d492-47b2-9c30-14fe0e0286bb" providerId="ADAL" clId="{D2A1871E-CDF4-4760-8B37-F5A698BCC4FC}" dt="2020-10-02T05:27:29.145" v="268" actId="404"/>
          <ac:spMkLst>
            <pc:docMk/>
            <pc:sldMk cId="3645580862" sldId="273"/>
            <ac:spMk id="12" creationId="{AC8B9CF0-B3F1-4913-BE7C-D0F79ACAAEB2}"/>
          </ac:spMkLst>
        </pc:spChg>
        <pc:spChg chg="add mod">
          <ac:chgData name="Nguyen, Ngan V T" userId="2e7dd130-d492-47b2-9c30-14fe0e0286bb" providerId="ADAL" clId="{D2A1871E-CDF4-4760-8B37-F5A698BCC4FC}" dt="2020-10-02T05:27:29.145" v="268" actId="404"/>
          <ac:spMkLst>
            <pc:docMk/>
            <pc:sldMk cId="3645580862" sldId="273"/>
            <ac:spMk id="16" creationId="{AECFB9AF-535C-4653-BA27-48A44541FE28}"/>
          </ac:spMkLst>
        </pc:spChg>
        <pc:spChg chg="add mod">
          <ac:chgData name="Nguyen, Ngan V T" userId="2e7dd130-d492-47b2-9c30-14fe0e0286bb" providerId="ADAL" clId="{D2A1871E-CDF4-4760-8B37-F5A698BCC4FC}" dt="2020-10-02T05:27:29.145" v="268" actId="404"/>
          <ac:spMkLst>
            <pc:docMk/>
            <pc:sldMk cId="3645580862" sldId="273"/>
            <ac:spMk id="19" creationId="{4F4B16EF-4ED5-4D77-9801-10780B892246}"/>
          </ac:spMkLst>
        </pc:spChg>
        <pc:spChg chg="add mod">
          <ac:chgData name="Nguyen, Ngan V T" userId="2e7dd130-d492-47b2-9c30-14fe0e0286bb" providerId="ADAL" clId="{D2A1871E-CDF4-4760-8B37-F5A698BCC4FC}" dt="2020-10-02T05:27:29.145" v="268" actId="404"/>
          <ac:spMkLst>
            <pc:docMk/>
            <pc:sldMk cId="3645580862" sldId="273"/>
            <ac:spMk id="22" creationId="{3154CCD4-B0EC-46A4-9C98-60DB299D50AA}"/>
          </ac:spMkLst>
        </pc:spChg>
        <pc:spChg chg="add mod">
          <ac:chgData name="Nguyen, Ngan V T" userId="2e7dd130-d492-47b2-9c30-14fe0e0286bb" providerId="ADAL" clId="{D2A1871E-CDF4-4760-8B37-F5A698BCC4FC}" dt="2020-10-02T05:27:29.145" v="268" actId="404"/>
          <ac:spMkLst>
            <pc:docMk/>
            <pc:sldMk cId="3645580862" sldId="273"/>
            <ac:spMk id="24" creationId="{FD0D7B72-BC7E-4B4F-87FA-68CF22F17800}"/>
          </ac:spMkLst>
        </pc:spChg>
        <pc:spChg chg="add mod">
          <ac:chgData name="Nguyen, Ngan V T" userId="2e7dd130-d492-47b2-9c30-14fe0e0286bb" providerId="ADAL" clId="{D2A1871E-CDF4-4760-8B37-F5A698BCC4FC}" dt="2020-10-02T06:03:37.409" v="663" actId="14100"/>
          <ac:spMkLst>
            <pc:docMk/>
            <pc:sldMk cId="3645580862" sldId="273"/>
            <ac:spMk id="26" creationId="{50AE4F6E-0F14-4E9F-BFF2-AE61FEF69002}"/>
          </ac:spMkLst>
        </pc:spChg>
        <pc:spChg chg="add mod">
          <ac:chgData name="Nguyen, Ngan V T" userId="2e7dd130-d492-47b2-9c30-14fe0e0286bb" providerId="ADAL" clId="{D2A1871E-CDF4-4760-8B37-F5A698BCC4FC}" dt="2020-10-02T05:29:41.574" v="311" actId="1076"/>
          <ac:spMkLst>
            <pc:docMk/>
            <pc:sldMk cId="3645580862" sldId="273"/>
            <ac:spMk id="27" creationId="{3F544A51-A330-4E4F-9DE2-7215DCD99F89}"/>
          </ac:spMkLst>
        </pc:spChg>
        <pc:spChg chg="add mod ord">
          <ac:chgData name="Nguyen, Ngan V T" userId="2e7dd130-d492-47b2-9c30-14fe0e0286bb" providerId="ADAL" clId="{D2A1871E-CDF4-4760-8B37-F5A698BCC4FC}" dt="2020-10-02T14:54:47.401" v="1486" actId="2085"/>
          <ac:spMkLst>
            <pc:docMk/>
            <pc:sldMk cId="3645580862" sldId="273"/>
            <ac:spMk id="28" creationId="{DBFFFA03-54F4-4347-AA6C-D0D798829335}"/>
          </ac:spMkLst>
        </pc:spChg>
        <pc:grpChg chg="add mod topLvl">
          <ac:chgData name="Nguyen, Ngan V T" userId="2e7dd130-d492-47b2-9c30-14fe0e0286bb" providerId="ADAL" clId="{D2A1871E-CDF4-4760-8B37-F5A698BCC4FC}" dt="2020-10-02T06:03:24.846" v="661" actId="1076"/>
          <ac:grpSpMkLst>
            <pc:docMk/>
            <pc:sldMk cId="3645580862" sldId="273"/>
            <ac:grpSpMk id="9" creationId="{A313B762-4AB0-4A83-935C-47F5E61D3D35}"/>
          </ac:grpSpMkLst>
        </pc:grpChg>
        <pc:grpChg chg="add mod topLvl">
          <ac:chgData name="Nguyen, Ngan V T" userId="2e7dd130-d492-47b2-9c30-14fe0e0286bb" providerId="ADAL" clId="{D2A1871E-CDF4-4760-8B37-F5A698BCC4FC}" dt="2020-10-02T06:03:24.846" v="661" actId="1076"/>
          <ac:grpSpMkLst>
            <pc:docMk/>
            <pc:sldMk cId="3645580862" sldId="273"/>
            <ac:grpSpMk id="11" creationId="{198EBF8E-330E-4E47-A21E-FF6F8441FC4B}"/>
          </ac:grpSpMkLst>
        </pc:grpChg>
        <pc:grpChg chg="add mod topLvl">
          <ac:chgData name="Nguyen, Ngan V T" userId="2e7dd130-d492-47b2-9c30-14fe0e0286bb" providerId="ADAL" clId="{D2A1871E-CDF4-4760-8B37-F5A698BCC4FC}" dt="2020-10-02T06:03:24.846" v="661" actId="1076"/>
          <ac:grpSpMkLst>
            <pc:docMk/>
            <pc:sldMk cId="3645580862" sldId="273"/>
            <ac:grpSpMk id="13" creationId="{EF942596-273C-4A8C-AADE-F1DD2E8C1F81}"/>
          </ac:grpSpMkLst>
        </pc:grpChg>
        <pc:grpChg chg="add mod topLvl">
          <ac:chgData name="Nguyen, Ngan V T" userId="2e7dd130-d492-47b2-9c30-14fe0e0286bb" providerId="ADAL" clId="{D2A1871E-CDF4-4760-8B37-F5A698BCC4FC}" dt="2020-10-02T06:03:56" v="666" actId="1076"/>
          <ac:grpSpMkLst>
            <pc:docMk/>
            <pc:sldMk cId="3645580862" sldId="273"/>
            <ac:grpSpMk id="15" creationId="{2F79F376-8D9B-4378-B3DB-312C78A4C2FA}"/>
          </ac:grpSpMkLst>
        </pc:grpChg>
        <pc:grpChg chg="add mod topLvl">
          <ac:chgData name="Nguyen, Ngan V T" userId="2e7dd130-d492-47b2-9c30-14fe0e0286bb" providerId="ADAL" clId="{D2A1871E-CDF4-4760-8B37-F5A698BCC4FC}" dt="2020-10-02T06:03:24.846" v="661" actId="1076"/>
          <ac:grpSpMkLst>
            <pc:docMk/>
            <pc:sldMk cId="3645580862" sldId="273"/>
            <ac:grpSpMk id="18" creationId="{FE36A5EB-C39E-4281-A8C5-1E6B4D994ED3}"/>
          </ac:grpSpMkLst>
        </pc:grpChg>
        <pc:grpChg chg="add mod topLvl">
          <ac:chgData name="Nguyen, Ngan V T" userId="2e7dd130-d492-47b2-9c30-14fe0e0286bb" providerId="ADAL" clId="{D2A1871E-CDF4-4760-8B37-F5A698BCC4FC}" dt="2020-10-02T06:03:45.357" v="664" actId="1076"/>
          <ac:grpSpMkLst>
            <pc:docMk/>
            <pc:sldMk cId="3645580862" sldId="273"/>
            <ac:grpSpMk id="20" creationId="{5E517858-50A8-4310-BEAA-8C0C15A1C086}"/>
          </ac:grpSpMkLst>
        </pc:grpChg>
        <pc:grpChg chg="add del mod topLvl">
          <ac:chgData name="Nguyen, Ngan V T" userId="2e7dd130-d492-47b2-9c30-14fe0e0286bb" providerId="ADAL" clId="{D2A1871E-CDF4-4760-8B37-F5A698BCC4FC}" dt="2020-10-02T05:59:18.850" v="644" actId="478"/>
          <ac:grpSpMkLst>
            <pc:docMk/>
            <pc:sldMk cId="3645580862" sldId="273"/>
            <ac:grpSpMk id="21" creationId="{10235F77-8607-4524-853B-A03BC039D77D}"/>
          </ac:grpSpMkLst>
        </pc:grpChg>
        <pc:grpChg chg="add mod topLvl">
          <ac:chgData name="Nguyen, Ngan V T" userId="2e7dd130-d492-47b2-9c30-14fe0e0286bb" providerId="ADAL" clId="{D2A1871E-CDF4-4760-8B37-F5A698BCC4FC}" dt="2020-10-02T06:03:52.397" v="665" actId="1076"/>
          <ac:grpSpMkLst>
            <pc:docMk/>
            <pc:sldMk cId="3645580862" sldId="273"/>
            <ac:grpSpMk id="23" creationId="{7364317E-12DF-4CE5-A4A9-FFCF727866AF}"/>
          </ac:grpSpMkLst>
        </pc:grpChg>
        <pc:grpChg chg="add del mod">
          <ac:chgData name="Nguyen, Ngan V T" userId="2e7dd130-d492-47b2-9c30-14fe0e0286bb" providerId="ADAL" clId="{D2A1871E-CDF4-4760-8B37-F5A698BCC4FC}" dt="2020-10-02T05:30:15.570" v="316" actId="165"/>
          <ac:grpSpMkLst>
            <pc:docMk/>
            <pc:sldMk cId="3645580862" sldId="273"/>
            <ac:grpSpMk id="25" creationId="{AE1DA154-6DC5-4581-911C-742ABCB2CD95}"/>
          </ac:grpSpMkLst>
        </pc:grpChg>
        <pc:picChg chg="add mod">
          <ac:chgData name="Nguyen, Ngan V T" userId="2e7dd130-d492-47b2-9c30-14fe0e0286bb" providerId="ADAL" clId="{D2A1871E-CDF4-4760-8B37-F5A698BCC4FC}" dt="2020-10-02T04:59:24.992" v="104" actId="164"/>
          <ac:picMkLst>
            <pc:docMk/>
            <pc:sldMk cId="3645580862" sldId="273"/>
            <ac:picMk id="4" creationId="{4906703B-69E0-4DFE-B122-43C560198E7D}"/>
          </ac:picMkLst>
        </pc:picChg>
        <pc:picChg chg="add mod">
          <ac:chgData name="Nguyen, Ngan V T" userId="2e7dd130-d492-47b2-9c30-14fe0e0286bb" providerId="ADAL" clId="{D2A1871E-CDF4-4760-8B37-F5A698BCC4FC}" dt="2020-10-02T05:01:51.068" v="124" actId="164"/>
          <ac:picMkLst>
            <pc:docMk/>
            <pc:sldMk cId="3645580862" sldId="273"/>
            <ac:picMk id="5" creationId="{46F4C960-8782-4705-9159-FBE9A0CD2E97}"/>
          </ac:picMkLst>
        </pc:picChg>
        <pc:picChg chg="add mod">
          <ac:chgData name="Nguyen, Ngan V T" userId="2e7dd130-d492-47b2-9c30-14fe0e0286bb" providerId="ADAL" clId="{D2A1871E-CDF4-4760-8B37-F5A698BCC4FC}" dt="2020-10-02T05:01:47.317" v="123" actId="164"/>
          <ac:picMkLst>
            <pc:docMk/>
            <pc:sldMk cId="3645580862" sldId="273"/>
            <ac:picMk id="8" creationId="{10CF6A41-F954-4FDA-94A7-382257BF78D2}"/>
          </ac:picMkLst>
        </pc:picChg>
        <pc:picChg chg="add mod">
          <ac:chgData name="Nguyen, Ngan V T" userId="2e7dd130-d492-47b2-9c30-14fe0e0286bb" providerId="ADAL" clId="{D2A1871E-CDF4-4760-8B37-F5A698BCC4FC}" dt="2020-10-02T05:15:50.612" v="176" actId="164"/>
          <ac:picMkLst>
            <pc:docMk/>
            <pc:sldMk cId="3645580862" sldId="273"/>
            <ac:picMk id="14" creationId="{5774D323-5A7F-4095-8158-7EF00C28B3FE}"/>
          </ac:picMkLst>
        </pc:picChg>
        <pc:picChg chg="add mod modCrop">
          <ac:chgData name="Nguyen, Ngan V T" userId="2e7dd130-d492-47b2-9c30-14fe0e0286bb" providerId="ADAL" clId="{D2A1871E-CDF4-4760-8B37-F5A698BCC4FC}" dt="2020-10-02T05:31:31.269" v="326" actId="1440"/>
          <ac:picMkLst>
            <pc:docMk/>
            <pc:sldMk cId="3645580862" sldId="273"/>
            <ac:picMk id="17" creationId="{0ACD5944-469B-4168-880D-77B70DFAD584}"/>
          </ac:picMkLst>
        </pc:picChg>
        <pc:picChg chg="add mod">
          <ac:chgData name="Nguyen, Ngan V T" userId="2e7dd130-d492-47b2-9c30-14fe0e0286bb" providerId="ADAL" clId="{D2A1871E-CDF4-4760-8B37-F5A698BCC4FC}" dt="2020-10-02T05:11:11.813" v="150" actId="164"/>
          <ac:picMkLst>
            <pc:docMk/>
            <pc:sldMk cId="3645580862" sldId="273"/>
            <ac:picMk id="1026" creationId="{2638221B-F247-47FC-9501-23D64D1FC4F6}"/>
          </ac:picMkLst>
        </pc:picChg>
        <pc:picChg chg="add mod">
          <ac:chgData name="Nguyen, Ngan V T" userId="2e7dd130-d492-47b2-9c30-14fe0e0286bb" providerId="ADAL" clId="{D2A1871E-CDF4-4760-8B37-F5A698BCC4FC}" dt="2020-10-02T05:21:27.695" v="225" actId="164"/>
          <ac:picMkLst>
            <pc:docMk/>
            <pc:sldMk cId="3645580862" sldId="273"/>
            <ac:picMk id="1028" creationId="{323060F4-FAC7-494C-B5AB-DB95903ABA19}"/>
          </ac:picMkLst>
        </pc:picChg>
        <pc:picChg chg="add mod">
          <ac:chgData name="Nguyen, Ngan V T" userId="2e7dd130-d492-47b2-9c30-14fe0e0286bb" providerId="ADAL" clId="{D2A1871E-CDF4-4760-8B37-F5A698BCC4FC}" dt="2020-10-02T05:22:56.505" v="233" actId="1076"/>
          <ac:picMkLst>
            <pc:docMk/>
            <pc:sldMk cId="3645580862" sldId="273"/>
            <ac:picMk id="1030" creationId="{C2648AC4-494B-41D9-B0BE-2AAE5F0D00DC}"/>
          </ac:picMkLst>
        </pc:picChg>
      </pc:sldChg>
      <pc:sldChg chg="add del">
        <pc:chgData name="Nguyen, Ngan V T" userId="2e7dd130-d492-47b2-9c30-14fe0e0286bb" providerId="ADAL" clId="{D2A1871E-CDF4-4760-8B37-F5A698BCC4FC}" dt="2020-10-02T06:34:39.687" v="1052" actId="2696"/>
        <pc:sldMkLst>
          <pc:docMk/>
          <pc:sldMk cId="1848186333" sldId="274"/>
        </pc:sldMkLst>
      </pc:sldChg>
      <pc:sldChg chg="addSp delSp modSp add modAnim">
        <pc:chgData name="Nguyen, Ngan V T" userId="2e7dd130-d492-47b2-9c30-14fe0e0286bb" providerId="ADAL" clId="{D2A1871E-CDF4-4760-8B37-F5A698BCC4FC}" dt="2020-10-02T15:12:00.989" v="1566" actId="1076"/>
        <pc:sldMkLst>
          <pc:docMk/>
          <pc:sldMk cId="317099554" sldId="275"/>
        </pc:sldMkLst>
        <pc:spChg chg="add mod">
          <ac:chgData name="Nguyen, Ngan V T" userId="2e7dd130-d492-47b2-9c30-14fe0e0286bb" providerId="ADAL" clId="{D2A1871E-CDF4-4760-8B37-F5A698BCC4FC}" dt="2020-10-02T05:48:35.955" v="509" actId="20577"/>
          <ac:spMkLst>
            <pc:docMk/>
            <pc:sldMk cId="317099554" sldId="275"/>
            <ac:spMk id="2" creationId="{8CB01ADF-B466-47F4-B184-68B2599FB987}"/>
          </ac:spMkLst>
        </pc:spChg>
        <pc:spChg chg="add del mod">
          <ac:chgData name="Nguyen, Ngan V T" userId="2e7dd130-d492-47b2-9c30-14fe0e0286bb" providerId="ADAL" clId="{D2A1871E-CDF4-4760-8B37-F5A698BCC4FC}" dt="2020-10-02T05:46:27.506" v="407"/>
          <ac:spMkLst>
            <pc:docMk/>
            <pc:sldMk cId="317099554" sldId="275"/>
            <ac:spMk id="3" creationId="{D5F4D915-7163-4AF5-9CDD-CEEA57E9A5C2}"/>
          </ac:spMkLst>
        </pc:spChg>
        <pc:spChg chg="mod">
          <ac:chgData name="Nguyen, Ngan V T" userId="2e7dd130-d492-47b2-9c30-14fe0e0286bb" providerId="ADAL" clId="{D2A1871E-CDF4-4760-8B37-F5A698BCC4FC}" dt="2020-10-02T05:38:01.262" v="360" actId="1076"/>
          <ac:spMkLst>
            <pc:docMk/>
            <pc:sldMk cId="317099554" sldId="275"/>
            <ac:spMk id="24" creationId="{FD0D7B72-BC7E-4B4F-87FA-68CF22F17800}"/>
          </ac:spMkLst>
        </pc:spChg>
        <pc:spChg chg="add del mod">
          <ac:chgData name="Nguyen, Ngan V T" userId="2e7dd130-d492-47b2-9c30-14fe0e0286bb" providerId="ADAL" clId="{D2A1871E-CDF4-4760-8B37-F5A698BCC4FC}" dt="2020-10-02T06:05:06.656" v="681" actId="478"/>
          <ac:spMkLst>
            <pc:docMk/>
            <pc:sldMk cId="317099554" sldId="275"/>
            <ac:spMk id="25" creationId="{5EC0528A-7F73-4120-A765-AF261AA0BC6F}"/>
          </ac:spMkLst>
        </pc:spChg>
        <pc:spChg chg="mod">
          <ac:chgData name="Nguyen, Ngan V T" userId="2e7dd130-d492-47b2-9c30-14fe0e0286bb" providerId="ADAL" clId="{D2A1871E-CDF4-4760-8B37-F5A698BCC4FC}" dt="2020-10-02T05:37:03.394" v="340" actId="14100"/>
          <ac:spMkLst>
            <pc:docMk/>
            <pc:sldMk cId="317099554" sldId="275"/>
            <ac:spMk id="26" creationId="{50AE4F6E-0F14-4E9F-BFF2-AE61FEF69002}"/>
          </ac:spMkLst>
        </pc:spChg>
        <pc:spChg chg="del">
          <ac:chgData name="Nguyen, Ngan V T" userId="2e7dd130-d492-47b2-9c30-14fe0e0286bb" providerId="ADAL" clId="{D2A1871E-CDF4-4760-8B37-F5A698BCC4FC}" dt="2020-10-02T05:36:56.733" v="338" actId="478"/>
          <ac:spMkLst>
            <pc:docMk/>
            <pc:sldMk cId="317099554" sldId="275"/>
            <ac:spMk id="27" creationId="{3F544A51-A330-4E4F-9DE2-7215DCD99F89}"/>
          </ac:spMkLst>
        </pc:spChg>
        <pc:spChg chg="add del">
          <ac:chgData name="Nguyen, Ngan V T" userId="2e7dd130-d492-47b2-9c30-14fe0e0286bb" providerId="ADAL" clId="{D2A1871E-CDF4-4760-8B37-F5A698BCC4FC}" dt="2020-10-02T07:42:46.372" v="1148"/>
          <ac:spMkLst>
            <pc:docMk/>
            <pc:sldMk cId="317099554" sldId="275"/>
            <ac:spMk id="28" creationId="{D434A163-D2FE-44CF-B904-8F6D494EE670}"/>
          </ac:spMkLst>
        </pc:spChg>
        <pc:spChg chg="add mod">
          <ac:chgData name="Nguyen, Ngan V T" userId="2e7dd130-d492-47b2-9c30-14fe0e0286bb" providerId="ADAL" clId="{D2A1871E-CDF4-4760-8B37-F5A698BCC4FC}" dt="2020-10-02T07:44:09.488" v="1163" actId="122"/>
          <ac:spMkLst>
            <pc:docMk/>
            <pc:sldMk cId="317099554" sldId="275"/>
            <ac:spMk id="29" creationId="{E2AF2404-EBA0-4E4D-B3D9-ED1A8A48B963}"/>
          </ac:spMkLst>
        </pc:spChg>
        <pc:spChg chg="add mod">
          <ac:chgData name="Nguyen, Ngan V T" userId="2e7dd130-d492-47b2-9c30-14fe0e0286bb" providerId="ADAL" clId="{D2A1871E-CDF4-4760-8B37-F5A698BCC4FC}" dt="2020-10-02T08:29:13.620" v="1292" actId="20577"/>
          <ac:spMkLst>
            <pc:docMk/>
            <pc:sldMk cId="317099554" sldId="275"/>
            <ac:spMk id="30" creationId="{9B5EAB43-C02A-4589-A1E7-EAAF4E6D0962}"/>
          </ac:spMkLst>
        </pc:spChg>
        <pc:spChg chg="add mod">
          <ac:chgData name="Nguyen, Ngan V T" userId="2e7dd130-d492-47b2-9c30-14fe0e0286bb" providerId="ADAL" clId="{D2A1871E-CDF4-4760-8B37-F5A698BCC4FC}" dt="2020-10-02T15:12:00.989" v="1566" actId="1076"/>
          <ac:spMkLst>
            <pc:docMk/>
            <pc:sldMk cId="317099554" sldId="275"/>
            <ac:spMk id="31" creationId="{E4848839-C342-480A-B70A-1BCB49DE6BAE}"/>
          </ac:spMkLst>
        </pc:spChg>
        <pc:spChg chg="add del mod">
          <ac:chgData name="Nguyen, Ngan V T" userId="2e7dd130-d492-47b2-9c30-14fe0e0286bb" providerId="ADAL" clId="{D2A1871E-CDF4-4760-8B37-F5A698BCC4FC}" dt="2020-10-02T15:05:18.394" v="1550" actId="478"/>
          <ac:spMkLst>
            <pc:docMk/>
            <pc:sldMk cId="317099554" sldId="275"/>
            <ac:spMk id="35" creationId="{2F45B956-277E-4721-B9C6-A845B142D380}"/>
          </ac:spMkLst>
        </pc:spChg>
        <pc:grpChg chg="del">
          <ac:chgData name="Nguyen, Ngan V T" userId="2e7dd130-d492-47b2-9c30-14fe0e0286bb" providerId="ADAL" clId="{D2A1871E-CDF4-4760-8B37-F5A698BCC4FC}" dt="2020-10-02T05:37:10.179" v="345" actId="478"/>
          <ac:grpSpMkLst>
            <pc:docMk/>
            <pc:sldMk cId="317099554" sldId="275"/>
            <ac:grpSpMk id="9" creationId="{A313B762-4AB0-4A83-935C-47F5E61D3D35}"/>
          </ac:grpSpMkLst>
        </pc:grpChg>
        <pc:grpChg chg="del">
          <ac:chgData name="Nguyen, Ngan V T" userId="2e7dd130-d492-47b2-9c30-14fe0e0286bb" providerId="ADAL" clId="{D2A1871E-CDF4-4760-8B37-F5A698BCC4FC}" dt="2020-10-02T05:37:11.211" v="346" actId="478"/>
          <ac:grpSpMkLst>
            <pc:docMk/>
            <pc:sldMk cId="317099554" sldId="275"/>
            <ac:grpSpMk id="11" creationId="{198EBF8E-330E-4E47-A21E-FF6F8441FC4B}"/>
          </ac:grpSpMkLst>
        </pc:grpChg>
        <pc:grpChg chg="del">
          <ac:chgData name="Nguyen, Ngan V T" userId="2e7dd130-d492-47b2-9c30-14fe0e0286bb" providerId="ADAL" clId="{D2A1871E-CDF4-4760-8B37-F5A698BCC4FC}" dt="2020-10-02T05:37:12.191" v="347" actId="478"/>
          <ac:grpSpMkLst>
            <pc:docMk/>
            <pc:sldMk cId="317099554" sldId="275"/>
            <ac:grpSpMk id="13" creationId="{EF942596-273C-4A8C-AADE-F1DD2E8C1F81}"/>
          </ac:grpSpMkLst>
        </pc:grpChg>
        <pc:grpChg chg="del">
          <ac:chgData name="Nguyen, Ngan V T" userId="2e7dd130-d492-47b2-9c30-14fe0e0286bb" providerId="ADAL" clId="{D2A1871E-CDF4-4760-8B37-F5A698BCC4FC}" dt="2020-10-02T05:37:09.140" v="344" actId="478"/>
          <ac:grpSpMkLst>
            <pc:docMk/>
            <pc:sldMk cId="317099554" sldId="275"/>
            <ac:grpSpMk id="15" creationId="{2F79F376-8D9B-4378-B3DB-312C78A4C2FA}"/>
          </ac:grpSpMkLst>
        </pc:grpChg>
        <pc:grpChg chg="del">
          <ac:chgData name="Nguyen, Ngan V T" userId="2e7dd130-d492-47b2-9c30-14fe0e0286bb" providerId="ADAL" clId="{D2A1871E-CDF4-4760-8B37-F5A698BCC4FC}" dt="2020-10-02T05:37:07.305" v="342" actId="478"/>
          <ac:grpSpMkLst>
            <pc:docMk/>
            <pc:sldMk cId="317099554" sldId="275"/>
            <ac:grpSpMk id="18" creationId="{FE36A5EB-C39E-4281-A8C5-1E6B4D994ED3}"/>
          </ac:grpSpMkLst>
        </pc:grpChg>
        <pc:grpChg chg="mod">
          <ac:chgData name="Nguyen, Ngan V T" userId="2e7dd130-d492-47b2-9c30-14fe0e0286bb" providerId="ADAL" clId="{D2A1871E-CDF4-4760-8B37-F5A698BCC4FC}" dt="2020-10-02T07:43:57.131" v="1160" actId="1076"/>
          <ac:grpSpMkLst>
            <pc:docMk/>
            <pc:sldMk cId="317099554" sldId="275"/>
            <ac:grpSpMk id="20" creationId="{5E517858-50A8-4310-BEAA-8C0C15A1C086}"/>
          </ac:grpSpMkLst>
        </pc:grpChg>
        <pc:grpChg chg="del">
          <ac:chgData name="Nguyen, Ngan V T" userId="2e7dd130-d492-47b2-9c30-14fe0e0286bb" providerId="ADAL" clId="{D2A1871E-CDF4-4760-8B37-F5A698BCC4FC}" dt="2020-10-02T05:37:05.492" v="341" actId="478"/>
          <ac:grpSpMkLst>
            <pc:docMk/>
            <pc:sldMk cId="317099554" sldId="275"/>
            <ac:grpSpMk id="21" creationId="{10235F77-8607-4524-853B-A03BC039D77D}"/>
          </ac:grpSpMkLst>
        </pc:grpChg>
        <pc:grpChg chg="del">
          <ac:chgData name="Nguyen, Ngan V T" userId="2e7dd130-d492-47b2-9c30-14fe0e0286bb" providerId="ADAL" clId="{D2A1871E-CDF4-4760-8B37-F5A698BCC4FC}" dt="2020-10-02T05:37:08.153" v="343" actId="478"/>
          <ac:grpSpMkLst>
            <pc:docMk/>
            <pc:sldMk cId="317099554" sldId="275"/>
            <ac:grpSpMk id="23" creationId="{7364317E-12DF-4CE5-A4A9-FFCF727866AF}"/>
          </ac:grpSpMkLst>
        </pc:grpChg>
        <pc:picChg chg="mod">
          <ac:chgData name="Nguyen, Ngan V T" userId="2e7dd130-d492-47b2-9c30-14fe0e0286bb" providerId="ADAL" clId="{D2A1871E-CDF4-4760-8B37-F5A698BCC4FC}" dt="2020-10-02T05:37:51.379" v="358" actId="1076"/>
          <ac:picMkLst>
            <pc:docMk/>
            <pc:sldMk cId="317099554" sldId="275"/>
            <ac:picMk id="1030" creationId="{C2648AC4-494B-41D9-B0BE-2AAE5F0D00DC}"/>
          </ac:picMkLst>
        </pc:picChg>
      </pc:sldChg>
      <pc:sldChg chg="addSp delSp modSp add modTransition modAnim">
        <pc:chgData name="Nguyen, Ngan V T" userId="2e7dd130-d492-47b2-9c30-14fe0e0286bb" providerId="ADAL" clId="{D2A1871E-CDF4-4760-8B37-F5A698BCC4FC}" dt="2020-10-02T15:12:27.741" v="1568" actId="1076"/>
        <pc:sldMkLst>
          <pc:docMk/>
          <pc:sldMk cId="1430179557" sldId="276"/>
        </pc:sldMkLst>
        <pc:spChg chg="mod">
          <ac:chgData name="Nguyen, Ngan V T" userId="2e7dd130-d492-47b2-9c30-14fe0e0286bb" providerId="ADAL" clId="{D2A1871E-CDF4-4760-8B37-F5A698BCC4FC}" dt="2020-10-02T08:29:26.311" v="1294" actId="1076"/>
          <ac:spMkLst>
            <pc:docMk/>
            <pc:sldMk cId="1430179557" sldId="276"/>
            <ac:spMk id="2" creationId="{8CB01ADF-B466-47F4-B184-68B2599FB987}"/>
          </ac:spMkLst>
        </pc:spChg>
        <pc:spChg chg="add mod">
          <ac:chgData name="Nguyen, Ngan V T" userId="2e7dd130-d492-47b2-9c30-14fe0e0286bb" providerId="ADAL" clId="{D2A1871E-CDF4-4760-8B37-F5A698BCC4FC}" dt="2020-10-02T07:43:27.616" v="1155" actId="1076"/>
          <ac:spMkLst>
            <pc:docMk/>
            <pc:sldMk cId="1430179557" sldId="276"/>
            <ac:spMk id="3" creationId="{FFB1F044-AAB4-4EA1-A4AD-2CA568972FA4}"/>
          </ac:spMkLst>
        </pc:spChg>
        <pc:spChg chg="mod">
          <ac:chgData name="Nguyen, Ngan V T" userId="2e7dd130-d492-47b2-9c30-14fe0e0286bb" providerId="ADAL" clId="{D2A1871E-CDF4-4760-8B37-F5A698BCC4FC}" dt="2020-10-02T06:04:53.587" v="677" actId="1076"/>
          <ac:spMkLst>
            <pc:docMk/>
            <pc:sldMk cId="1430179557" sldId="276"/>
            <ac:spMk id="10" creationId="{94ABFF2F-8F27-45E6-B961-047EB236A170}"/>
          </ac:spMkLst>
        </pc:spChg>
        <pc:spChg chg="add mod">
          <ac:chgData name="Nguyen, Ngan V T" userId="2e7dd130-d492-47b2-9c30-14fe0e0286bb" providerId="ADAL" clId="{D2A1871E-CDF4-4760-8B37-F5A698BCC4FC}" dt="2020-10-02T09:32:20.877" v="1482" actId="20577"/>
          <ac:spMkLst>
            <pc:docMk/>
            <pc:sldMk cId="1430179557" sldId="276"/>
            <ac:spMk id="12" creationId="{16FF51C4-C637-4121-B2D6-ED596C36762F}"/>
          </ac:spMkLst>
        </pc:spChg>
        <pc:spChg chg="add del">
          <ac:chgData name="Nguyen, Ngan V T" userId="2e7dd130-d492-47b2-9c30-14fe0e0286bb" providerId="ADAL" clId="{D2A1871E-CDF4-4760-8B37-F5A698BCC4FC}" dt="2020-10-02T15:05:25.730" v="1552"/>
          <ac:spMkLst>
            <pc:docMk/>
            <pc:sldMk cId="1430179557" sldId="276"/>
            <ac:spMk id="13" creationId="{17EE29C2-106E-440B-BECF-32C7E3E104DB}"/>
          </ac:spMkLst>
        </pc:spChg>
        <pc:spChg chg="add del">
          <ac:chgData name="Nguyen, Ngan V T" userId="2e7dd130-d492-47b2-9c30-14fe0e0286bb" providerId="ADAL" clId="{D2A1871E-CDF4-4760-8B37-F5A698BCC4FC}" dt="2020-10-02T15:05:25.730" v="1552"/>
          <ac:spMkLst>
            <pc:docMk/>
            <pc:sldMk cId="1430179557" sldId="276"/>
            <ac:spMk id="14" creationId="{56AC0A66-E0F1-4E15-AB36-41D38748031D}"/>
          </ac:spMkLst>
        </pc:spChg>
        <pc:spChg chg="add del mod">
          <ac:chgData name="Nguyen, Ngan V T" userId="2e7dd130-d492-47b2-9c30-14fe0e0286bb" providerId="ADAL" clId="{D2A1871E-CDF4-4760-8B37-F5A698BCC4FC}" dt="2020-10-02T15:12:22.117" v="1567" actId="478"/>
          <ac:spMkLst>
            <pc:docMk/>
            <pc:sldMk cId="1430179557" sldId="276"/>
            <ac:spMk id="15" creationId="{F87BE840-9773-41CC-A505-97AB42632D13}"/>
          </ac:spMkLst>
        </pc:spChg>
        <pc:spChg chg="add mod">
          <ac:chgData name="Nguyen, Ngan V T" userId="2e7dd130-d492-47b2-9c30-14fe0e0286bb" providerId="ADAL" clId="{D2A1871E-CDF4-4760-8B37-F5A698BCC4FC}" dt="2020-10-02T15:12:27.741" v="1568" actId="1076"/>
          <ac:spMkLst>
            <pc:docMk/>
            <pc:sldMk cId="1430179557" sldId="276"/>
            <ac:spMk id="16" creationId="{C213EF2C-4AD5-47D9-9620-F800245C49D0}"/>
          </ac:spMkLst>
        </pc:spChg>
        <pc:spChg chg="del">
          <ac:chgData name="Nguyen, Ngan V T" userId="2e7dd130-d492-47b2-9c30-14fe0e0286bb" providerId="ADAL" clId="{D2A1871E-CDF4-4760-8B37-F5A698BCC4FC}" dt="2020-10-02T06:05:03.292" v="680" actId="478"/>
          <ac:spMkLst>
            <pc:docMk/>
            <pc:sldMk cId="1430179557" sldId="276"/>
            <ac:spMk id="25" creationId="{5EC0528A-7F73-4120-A765-AF261AA0BC6F}"/>
          </ac:spMkLst>
        </pc:spChg>
        <pc:grpChg chg="add mod">
          <ac:chgData name="Nguyen, Ngan V T" userId="2e7dd130-d492-47b2-9c30-14fe0e0286bb" providerId="ADAL" clId="{D2A1871E-CDF4-4760-8B37-F5A698BCC4FC}" dt="2020-10-02T06:04:59.397" v="679" actId="1076"/>
          <ac:grpSpMkLst>
            <pc:docMk/>
            <pc:sldMk cId="1430179557" sldId="276"/>
            <ac:grpSpMk id="8" creationId="{5D7D396A-F8C8-4657-8FA3-E24A358545DB}"/>
          </ac:grpSpMkLst>
        </pc:grpChg>
        <pc:grpChg chg="del">
          <ac:chgData name="Nguyen, Ngan V T" userId="2e7dd130-d492-47b2-9c30-14fe0e0286bb" providerId="ADAL" clId="{D2A1871E-CDF4-4760-8B37-F5A698BCC4FC}" dt="2020-10-02T06:04:56.152" v="678" actId="478"/>
          <ac:grpSpMkLst>
            <pc:docMk/>
            <pc:sldMk cId="1430179557" sldId="276"/>
            <ac:grpSpMk id="20" creationId="{5E517858-50A8-4310-BEAA-8C0C15A1C086}"/>
          </ac:grpSpMkLst>
        </pc:grpChg>
      </pc:sldChg>
      <pc:sldChg chg="addSp delSp modSp add del ord modAnim">
        <pc:chgData name="Nguyen, Ngan V T" userId="2e7dd130-d492-47b2-9c30-14fe0e0286bb" providerId="ADAL" clId="{D2A1871E-CDF4-4760-8B37-F5A698BCC4FC}" dt="2020-10-02T06:04:15.864" v="667" actId="2696"/>
        <pc:sldMkLst>
          <pc:docMk/>
          <pc:sldMk cId="3997200298" sldId="276"/>
        </pc:sldMkLst>
        <pc:spChg chg="mod">
          <ac:chgData name="Nguyen, Ngan V T" userId="2e7dd130-d492-47b2-9c30-14fe0e0286bb" providerId="ADAL" clId="{D2A1871E-CDF4-4760-8B37-F5A698BCC4FC}" dt="2020-10-02T05:49:24.898" v="521" actId="1076"/>
          <ac:spMkLst>
            <pc:docMk/>
            <pc:sldMk cId="3997200298" sldId="276"/>
            <ac:spMk id="9" creationId="{74B1B740-48E1-4F71-A2FC-03A1114910DE}"/>
          </ac:spMkLst>
        </pc:spChg>
        <pc:spChg chg="add mod">
          <ac:chgData name="Nguyen, Ngan V T" userId="2e7dd130-d492-47b2-9c30-14fe0e0286bb" providerId="ADAL" clId="{D2A1871E-CDF4-4760-8B37-F5A698BCC4FC}" dt="2020-10-02T05:53:04.629" v="577" actId="20577"/>
          <ac:spMkLst>
            <pc:docMk/>
            <pc:sldMk cId="3997200298" sldId="276"/>
            <ac:spMk id="10" creationId="{4312C60C-37D2-4F46-8EE4-8BB4AED452A0}"/>
          </ac:spMkLst>
        </pc:spChg>
        <pc:grpChg chg="add mod">
          <ac:chgData name="Nguyen, Ngan V T" userId="2e7dd130-d492-47b2-9c30-14fe0e0286bb" providerId="ADAL" clId="{D2A1871E-CDF4-4760-8B37-F5A698BCC4FC}" dt="2020-10-02T05:49:32.321" v="523" actId="1076"/>
          <ac:grpSpMkLst>
            <pc:docMk/>
            <pc:sldMk cId="3997200298" sldId="276"/>
            <ac:grpSpMk id="7" creationId="{37788686-D3CF-4480-89B1-B03D8F73EF8B}"/>
          </ac:grpSpMkLst>
        </pc:grpChg>
        <pc:grpChg chg="del">
          <ac:chgData name="Nguyen, Ngan V T" userId="2e7dd130-d492-47b2-9c30-14fe0e0286bb" providerId="ADAL" clId="{D2A1871E-CDF4-4760-8B37-F5A698BCC4FC}" dt="2020-10-02T05:49:28.653" v="522" actId="478"/>
          <ac:grpSpMkLst>
            <pc:docMk/>
            <pc:sldMk cId="3997200298" sldId="276"/>
            <ac:grpSpMk id="20" creationId="{5E517858-50A8-4310-BEAA-8C0C15A1C086}"/>
          </ac:grpSpMkLst>
        </pc:grpChg>
      </pc:sldChg>
      <pc:sldChg chg="add del modTransition modAnim">
        <pc:chgData name="Nguyen, Ngan V T" userId="2e7dd130-d492-47b2-9c30-14fe0e0286bb" providerId="ADAL" clId="{D2A1871E-CDF4-4760-8B37-F5A698BCC4FC}" dt="2020-10-02T05:54:34.579" v="588" actId="2696"/>
        <pc:sldMkLst>
          <pc:docMk/>
          <pc:sldMk cId="1715667994" sldId="277"/>
        </pc:sldMkLst>
      </pc:sldChg>
      <pc:sldChg chg="addSp delSp modSp add modTransition modAnim">
        <pc:chgData name="Nguyen, Ngan V T" userId="2e7dd130-d492-47b2-9c30-14fe0e0286bb" providerId="ADAL" clId="{D2A1871E-CDF4-4760-8B37-F5A698BCC4FC}" dt="2020-10-02T15:05:50.812" v="1557" actId="478"/>
        <pc:sldMkLst>
          <pc:docMk/>
          <pc:sldMk cId="2366928906" sldId="277"/>
        </pc:sldMkLst>
        <pc:spChg chg="mod">
          <ac:chgData name="Nguyen, Ngan V T" userId="2e7dd130-d492-47b2-9c30-14fe0e0286bb" providerId="ADAL" clId="{D2A1871E-CDF4-4760-8B37-F5A698BCC4FC}" dt="2020-10-02T06:17:21.475" v="780" actId="113"/>
          <ac:spMkLst>
            <pc:docMk/>
            <pc:sldMk cId="2366928906" sldId="277"/>
            <ac:spMk id="2" creationId="{8CB01ADF-B466-47F4-B184-68B2599FB987}"/>
          </ac:spMkLst>
        </pc:spChg>
        <pc:spChg chg="add mod">
          <ac:chgData name="Nguyen, Ngan V T" userId="2e7dd130-d492-47b2-9c30-14fe0e0286bb" providerId="ADAL" clId="{D2A1871E-CDF4-4760-8B37-F5A698BCC4FC}" dt="2020-10-02T07:45:28.222" v="1168" actId="1076"/>
          <ac:spMkLst>
            <pc:docMk/>
            <pc:sldMk cId="2366928906" sldId="277"/>
            <ac:spMk id="3" creationId="{FE39F643-5F76-4A93-AEE3-4C2942883F7F}"/>
          </ac:spMkLst>
        </pc:spChg>
        <pc:spChg chg="mod">
          <ac:chgData name="Nguyen, Ngan V T" userId="2e7dd130-d492-47b2-9c30-14fe0e0286bb" providerId="ADAL" clId="{D2A1871E-CDF4-4760-8B37-F5A698BCC4FC}" dt="2020-10-02T06:11:08.166" v="704" actId="1076"/>
          <ac:spMkLst>
            <pc:docMk/>
            <pc:sldMk cId="2366928906" sldId="277"/>
            <ac:spMk id="18" creationId="{60A44A01-FB06-4D60-8D0A-2571C16872F6}"/>
          </ac:spMkLst>
        </pc:spChg>
        <pc:spChg chg="add mod">
          <ac:chgData name="Nguyen, Ngan V T" userId="2e7dd130-d492-47b2-9c30-14fe0e0286bb" providerId="ADAL" clId="{D2A1871E-CDF4-4760-8B37-F5A698BCC4FC}" dt="2020-10-02T09:32:11.434" v="1471" actId="20577"/>
          <ac:spMkLst>
            <pc:docMk/>
            <pc:sldMk cId="2366928906" sldId="277"/>
            <ac:spMk id="19" creationId="{FA4A763B-2328-4447-828D-27008F4E00BB}"/>
          </ac:spMkLst>
        </pc:spChg>
        <pc:spChg chg="add del">
          <ac:chgData name="Nguyen, Ngan V T" userId="2e7dd130-d492-47b2-9c30-14fe0e0286bb" providerId="ADAL" clId="{D2A1871E-CDF4-4760-8B37-F5A698BCC4FC}" dt="2020-10-02T15:05:50.812" v="1557" actId="478"/>
          <ac:spMkLst>
            <pc:docMk/>
            <pc:sldMk cId="2366928906" sldId="277"/>
            <ac:spMk id="20" creationId="{2D2CC89B-5403-4D1C-A34F-E41DC8FE21E8}"/>
          </ac:spMkLst>
        </pc:spChg>
        <pc:spChg chg="add del">
          <ac:chgData name="Nguyen, Ngan V T" userId="2e7dd130-d492-47b2-9c30-14fe0e0286bb" providerId="ADAL" clId="{D2A1871E-CDF4-4760-8B37-F5A698BCC4FC}" dt="2020-10-02T15:05:50.812" v="1557" actId="478"/>
          <ac:spMkLst>
            <pc:docMk/>
            <pc:sldMk cId="2366928906" sldId="277"/>
            <ac:spMk id="21" creationId="{16F695E1-D021-4308-A8E2-A9D2349717C7}"/>
          </ac:spMkLst>
        </pc:spChg>
        <pc:grpChg chg="add del">
          <ac:chgData name="Nguyen, Ngan V T" userId="2e7dd130-d492-47b2-9c30-14fe0e0286bb" providerId="ADAL" clId="{D2A1871E-CDF4-4760-8B37-F5A698BCC4FC}" dt="2020-10-02T06:10:36.123" v="691"/>
          <ac:grpSpMkLst>
            <pc:docMk/>
            <pc:sldMk cId="2366928906" sldId="277"/>
            <ac:grpSpMk id="7" creationId="{74D5DB3E-C48D-4C26-AF1D-2BEA67EC2649}"/>
          </ac:grpSpMkLst>
        </pc:grpChg>
        <pc:grpChg chg="add del">
          <ac:chgData name="Nguyen, Ngan V T" userId="2e7dd130-d492-47b2-9c30-14fe0e0286bb" providerId="ADAL" clId="{D2A1871E-CDF4-4760-8B37-F5A698BCC4FC}" dt="2020-10-02T06:11:13.476" v="706" actId="478"/>
          <ac:grpSpMkLst>
            <pc:docMk/>
            <pc:sldMk cId="2366928906" sldId="277"/>
            <ac:grpSpMk id="8" creationId="{5D7D396A-F8C8-4657-8FA3-E24A358545DB}"/>
          </ac:grpSpMkLst>
        </pc:grpChg>
        <pc:grpChg chg="add del">
          <ac:chgData name="Nguyen, Ngan V T" userId="2e7dd130-d492-47b2-9c30-14fe0e0286bb" providerId="ADAL" clId="{D2A1871E-CDF4-4760-8B37-F5A698BCC4FC}" dt="2020-10-02T06:10:40.760" v="694"/>
          <ac:grpSpMkLst>
            <pc:docMk/>
            <pc:sldMk cId="2366928906" sldId="277"/>
            <ac:grpSpMk id="13" creationId="{FF9AF7DB-3B01-4835-86D1-4817DE79C47B}"/>
          </ac:grpSpMkLst>
        </pc:grpChg>
        <pc:grpChg chg="add mod ord">
          <ac:chgData name="Nguyen, Ngan V T" userId="2e7dd130-d492-47b2-9c30-14fe0e0286bb" providerId="ADAL" clId="{D2A1871E-CDF4-4760-8B37-F5A698BCC4FC}" dt="2020-10-02T06:13:48.518" v="720" actId="1076"/>
          <ac:grpSpMkLst>
            <pc:docMk/>
            <pc:sldMk cId="2366928906" sldId="277"/>
            <ac:grpSpMk id="16" creationId="{565C5B33-8FD0-4445-AFA0-F3489CFE54A8}"/>
          </ac:grpSpMkLst>
        </pc:grpChg>
      </pc:sldChg>
      <pc:sldChg chg="delSp modSp add del ord modTransition modAnim">
        <pc:chgData name="Nguyen, Ngan V T" userId="2e7dd130-d492-47b2-9c30-14fe0e0286bb" providerId="ADAL" clId="{D2A1871E-CDF4-4760-8B37-F5A698BCC4FC}" dt="2020-10-02T05:56:10.207" v="642" actId="2696"/>
        <pc:sldMkLst>
          <pc:docMk/>
          <pc:sldMk cId="601347193" sldId="278"/>
        </pc:sldMkLst>
        <pc:spChg chg="mod">
          <ac:chgData name="Nguyen, Ngan V T" userId="2e7dd130-d492-47b2-9c30-14fe0e0286bb" providerId="ADAL" clId="{D2A1871E-CDF4-4760-8B37-F5A698BCC4FC}" dt="2020-10-02T05:56:08.006" v="641" actId="478"/>
          <ac:spMkLst>
            <pc:docMk/>
            <pc:sldMk cId="601347193" sldId="278"/>
            <ac:spMk id="24" creationId="{FD0D7B72-BC7E-4B4F-87FA-68CF22F17800}"/>
          </ac:spMkLst>
        </pc:spChg>
        <pc:grpChg chg="del mod">
          <ac:chgData name="Nguyen, Ngan V T" userId="2e7dd130-d492-47b2-9c30-14fe0e0286bb" providerId="ADAL" clId="{D2A1871E-CDF4-4760-8B37-F5A698BCC4FC}" dt="2020-10-02T05:56:08.006" v="641" actId="478"/>
          <ac:grpSpMkLst>
            <pc:docMk/>
            <pc:sldMk cId="601347193" sldId="278"/>
            <ac:grpSpMk id="20" creationId="{5E517858-50A8-4310-BEAA-8C0C15A1C086}"/>
          </ac:grpSpMkLst>
        </pc:grpChg>
        <pc:picChg chg="del mod">
          <ac:chgData name="Nguyen, Ngan V T" userId="2e7dd130-d492-47b2-9c30-14fe0e0286bb" providerId="ADAL" clId="{D2A1871E-CDF4-4760-8B37-F5A698BCC4FC}" dt="2020-10-02T05:56:08.006" v="641" actId="478"/>
          <ac:picMkLst>
            <pc:docMk/>
            <pc:sldMk cId="601347193" sldId="278"/>
            <ac:picMk id="1030" creationId="{C2648AC4-494B-41D9-B0BE-2AAE5F0D00DC}"/>
          </ac:picMkLst>
        </pc:picChg>
      </pc:sldChg>
      <pc:sldChg chg="addSp delSp modSp add modAnim">
        <pc:chgData name="Nguyen, Ngan V T" userId="2e7dd130-d492-47b2-9c30-14fe0e0286bb" providerId="ADAL" clId="{D2A1871E-CDF4-4760-8B37-F5A698BCC4FC}" dt="2020-10-02T15:19:46.378" v="1632" actId="20577"/>
        <pc:sldMkLst>
          <pc:docMk/>
          <pc:sldMk cId="2428531716" sldId="278"/>
        </pc:sldMkLst>
        <pc:spChg chg="mod">
          <ac:chgData name="Nguyen, Ngan V T" userId="2e7dd130-d492-47b2-9c30-14fe0e0286bb" providerId="ADAL" clId="{D2A1871E-CDF4-4760-8B37-F5A698BCC4FC}" dt="2020-10-02T06:17:06.973" v="779" actId="113"/>
          <ac:spMkLst>
            <pc:docMk/>
            <pc:sldMk cId="2428531716" sldId="278"/>
            <ac:spMk id="2" creationId="{8CB01ADF-B466-47F4-B184-68B2599FB987}"/>
          </ac:spMkLst>
        </pc:spChg>
        <pc:spChg chg="add mod">
          <ac:chgData name="Nguyen, Ngan V T" userId="2e7dd130-d492-47b2-9c30-14fe0e0286bb" providerId="ADAL" clId="{D2A1871E-CDF4-4760-8B37-F5A698BCC4FC}" dt="2020-10-02T07:46:01.199" v="1173" actId="122"/>
          <ac:spMkLst>
            <pc:docMk/>
            <pc:sldMk cId="2428531716" sldId="278"/>
            <ac:spMk id="3" creationId="{1DA5B75E-E75D-4176-A78C-9667E37B2C55}"/>
          </ac:spMkLst>
        </pc:spChg>
        <pc:spChg chg="mod">
          <ac:chgData name="Nguyen, Ngan V T" userId="2e7dd130-d492-47b2-9c30-14fe0e0286bb" providerId="ADAL" clId="{D2A1871E-CDF4-4760-8B37-F5A698BCC4FC}" dt="2020-10-02T06:14:33.156" v="732" actId="1076"/>
          <ac:spMkLst>
            <pc:docMk/>
            <pc:sldMk cId="2428531716" sldId="278"/>
            <ac:spMk id="9" creationId="{E2FBEF2A-F3E2-4ED6-8D14-31C0F73917A6}"/>
          </ac:spMkLst>
        </pc:spChg>
        <pc:spChg chg="add del mod">
          <ac:chgData name="Nguyen, Ngan V T" userId="2e7dd130-d492-47b2-9c30-14fe0e0286bb" providerId="ADAL" clId="{D2A1871E-CDF4-4760-8B37-F5A698BCC4FC}" dt="2020-10-02T09:28:18.805" v="1333" actId="478"/>
          <ac:spMkLst>
            <pc:docMk/>
            <pc:sldMk cId="2428531716" sldId="278"/>
            <ac:spMk id="11" creationId="{D44A6C3D-3B9E-465E-8252-85031FF8F428}"/>
          </ac:spMkLst>
        </pc:spChg>
        <pc:spChg chg="add del mod">
          <ac:chgData name="Nguyen, Ngan V T" userId="2e7dd130-d492-47b2-9c30-14fe0e0286bb" providerId="ADAL" clId="{D2A1871E-CDF4-4760-8B37-F5A698BCC4FC}" dt="2020-10-02T15:12:34.396" v="1569" actId="478"/>
          <ac:spMkLst>
            <pc:docMk/>
            <pc:sldMk cId="2428531716" sldId="278"/>
            <ac:spMk id="12" creationId="{4EC0115B-ED07-4AEA-917A-315677C25A61}"/>
          </ac:spMkLst>
        </pc:spChg>
        <pc:spChg chg="add mod">
          <ac:chgData name="Nguyen, Ngan V T" userId="2e7dd130-d492-47b2-9c30-14fe0e0286bb" providerId="ADAL" clId="{D2A1871E-CDF4-4760-8B37-F5A698BCC4FC}" dt="2020-10-02T15:12:37.795" v="1570" actId="1076"/>
          <ac:spMkLst>
            <pc:docMk/>
            <pc:sldMk cId="2428531716" sldId="278"/>
            <ac:spMk id="13" creationId="{AD669312-A4B7-4C56-9374-50FB9B64ABFC}"/>
          </ac:spMkLst>
        </pc:spChg>
        <pc:spChg chg="add mod">
          <ac:chgData name="Nguyen, Ngan V T" userId="2e7dd130-d492-47b2-9c30-14fe0e0286bb" providerId="ADAL" clId="{D2A1871E-CDF4-4760-8B37-F5A698BCC4FC}" dt="2020-10-02T15:19:46.378" v="1632" actId="20577"/>
          <ac:spMkLst>
            <pc:docMk/>
            <pc:sldMk cId="2428531716" sldId="278"/>
            <ac:spMk id="14" creationId="{1295AE86-C046-43BB-980D-806753AD1453}"/>
          </ac:spMkLst>
        </pc:spChg>
        <pc:grpChg chg="add mod ord">
          <ac:chgData name="Nguyen, Ngan V T" userId="2e7dd130-d492-47b2-9c30-14fe0e0286bb" providerId="ADAL" clId="{D2A1871E-CDF4-4760-8B37-F5A698BCC4FC}" dt="2020-10-02T06:14:37.009" v="733" actId="167"/>
          <ac:grpSpMkLst>
            <pc:docMk/>
            <pc:sldMk cId="2428531716" sldId="278"/>
            <ac:grpSpMk id="7" creationId="{B4C0AAF8-8F23-4519-9D8A-827DA849AAFE}"/>
          </ac:grpSpMkLst>
        </pc:grpChg>
        <pc:grpChg chg="del">
          <ac:chgData name="Nguyen, Ngan V T" userId="2e7dd130-d492-47b2-9c30-14fe0e0286bb" providerId="ADAL" clId="{D2A1871E-CDF4-4760-8B37-F5A698BCC4FC}" dt="2020-10-02T06:14:38.725" v="734" actId="478"/>
          <ac:grpSpMkLst>
            <pc:docMk/>
            <pc:sldMk cId="2428531716" sldId="278"/>
            <ac:grpSpMk id="16" creationId="{565C5B33-8FD0-4445-AFA0-F3489CFE54A8}"/>
          </ac:grpSpMkLst>
        </pc:grpChg>
      </pc:sldChg>
      <pc:sldChg chg="addSp delSp modSp add addAnim delAnim modAnim">
        <pc:chgData name="Nguyen, Ngan V T" userId="2e7dd130-d492-47b2-9c30-14fe0e0286bb" providerId="ADAL" clId="{D2A1871E-CDF4-4760-8B37-F5A698BCC4FC}" dt="2020-10-02T15:07:01.224" v="1561" actId="1076"/>
        <pc:sldMkLst>
          <pc:docMk/>
          <pc:sldMk cId="2005963237" sldId="279"/>
        </pc:sldMkLst>
        <pc:spChg chg="mod">
          <ac:chgData name="Nguyen, Ngan V T" userId="2e7dd130-d492-47b2-9c30-14fe0e0286bb" providerId="ADAL" clId="{D2A1871E-CDF4-4760-8B37-F5A698BCC4FC}" dt="2020-10-02T06:28:55.221" v="929" actId="20577"/>
          <ac:spMkLst>
            <pc:docMk/>
            <pc:sldMk cId="2005963237" sldId="279"/>
            <ac:spMk id="2" creationId="{8CB01ADF-B466-47F4-B184-68B2599FB987}"/>
          </ac:spMkLst>
        </pc:spChg>
        <pc:spChg chg="add mod">
          <ac:chgData name="Nguyen, Ngan V T" userId="2e7dd130-d492-47b2-9c30-14fe0e0286bb" providerId="ADAL" clId="{D2A1871E-CDF4-4760-8B37-F5A698BCC4FC}" dt="2020-10-02T07:46:27.052" v="1178" actId="1076"/>
          <ac:spMkLst>
            <pc:docMk/>
            <pc:sldMk cId="2005963237" sldId="279"/>
            <ac:spMk id="3" creationId="{CFA53335-2789-47E1-B8E3-4962CC9F303E}"/>
          </ac:spMkLst>
        </pc:spChg>
        <pc:spChg chg="mod">
          <ac:chgData name="Nguyen, Ngan V T" userId="2e7dd130-d492-47b2-9c30-14fe0e0286bb" providerId="ADAL" clId="{D2A1871E-CDF4-4760-8B37-F5A698BCC4FC}" dt="2020-10-02T06:18:50.070" v="796" actId="1076"/>
          <ac:spMkLst>
            <pc:docMk/>
            <pc:sldMk cId="2005963237" sldId="279"/>
            <ac:spMk id="15" creationId="{0BAE2233-BE1B-415E-9EE8-C59DC76D6882}"/>
          </ac:spMkLst>
        </pc:spChg>
        <pc:spChg chg="add mod">
          <ac:chgData name="Nguyen, Ngan V T" userId="2e7dd130-d492-47b2-9c30-14fe0e0286bb" providerId="ADAL" clId="{D2A1871E-CDF4-4760-8B37-F5A698BCC4FC}" dt="2020-10-02T09:29:33.195" v="1352" actId="20577"/>
          <ac:spMkLst>
            <pc:docMk/>
            <pc:sldMk cId="2005963237" sldId="279"/>
            <ac:spMk id="16" creationId="{E0A23739-6864-4EC7-B048-C48AF670A045}"/>
          </ac:spMkLst>
        </pc:spChg>
        <pc:spChg chg="add mod">
          <ac:chgData name="Nguyen, Ngan V T" userId="2e7dd130-d492-47b2-9c30-14fe0e0286bb" providerId="ADAL" clId="{D2A1871E-CDF4-4760-8B37-F5A698BCC4FC}" dt="2020-10-02T15:07:01.224" v="1561" actId="1076"/>
          <ac:spMkLst>
            <pc:docMk/>
            <pc:sldMk cId="2005963237" sldId="279"/>
            <ac:spMk id="17" creationId="{6C727778-673B-42A9-9DA1-08B59FBACBAE}"/>
          </ac:spMkLst>
        </pc:spChg>
        <pc:spChg chg="add mod">
          <ac:chgData name="Nguyen, Ngan V T" userId="2e7dd130-d492-47b2-9c30-14fe0e0286bb" providerId="ADAL" clId="{D2A1871E-CDF4-4760-8B37-F5A698BCC4FC}" dt="2020-10-02T15:07:01.224" v="1561" actId="1076"/>
          <ac:spMkLst>
            <pc:docMk/>
            <pc:sldMk cId="2005963237" sldId="279"/>
            <ac:spMk id="18" creationId="{FCE57EC1-4F0D-46D5-89CC-45090D74816E}"/>
          </ac:spMkLst>
        </pc:spChg>
        <pc:grpChg chg="add del">
          <ac:chgData name="Nguyen, Ngan V T" userId="2e7dd130-d492-47b2-9c30-14fe0e0286bb" providerId="ADAL" clId="{D2A1871E-CDF4-4760-8B37-F5A698BCC4FC}" dt="2020-10-02T06:18:52.703" v="797" actId="478"/>
          <ac:grpSpMkLst>
            <pc:docMk/>
            <pc:sldMk cId="2005963237" sldId="279"/>
            <ac:grpSpMk id="7" creationId="{B4C0AAF8-8F23-4519-9D8A-827DA849AAFE}"/>
          </ac:grpSpMkLst>
        </pc:grpChg>
        <pc:grpChg chg="add del">
          <ac:chgData name="Nguyen, Ngan V T" userId="2e7dd130-d492-47b2-9c30-14fe0e0286bb" providerId="ADAL" clId="{D2A1871E-CDF4-4760-8B37-F5A698BCC4FC}" dt="2020-10-02T06:18:28.383" v="786"/>
          <ac:grpSpMkLst>
            <pc:docMk/>
            <pc:sldMk cId="2005963237" sldId="279"/>
            <ac:grpSpMk id="10" creationId="{C7A1BDB7-C25E-4B61-937D-593D4E8EA238}"/>
          </ac:grpSpMkLst>
        </pc:grpChg>
        <pc:grpChg chg="add mod">
          <ac:chgData name="Nguyen, Ngan V T" userId="2e7dd130-d492-47b2-9c30-14fe0e0286bb" providerId="ADAL" clId="{D2A1871E-CDF4-4760-8B37-F5A698BCC4FC}" dt="2020-10-02T07:55:35.635" v="1186" actId="1076"/>
          <ac:grpSpMkLst>
            <pc:docMk/>
            <pc:sldMk cId="2005963237" sldId="279"/>
            <ac:grpSpMk id="13" creationId="{F2026CD7-B0E9-484E-A467-F119B7541D7C}"/>
          </ac:grpSpMkLst>
        </pc:grpChg>
      </pc:sldChg>
      <pc:sldChg chg="addSp delSp modSp add delAnim modAnim">
        <pc:chgData name="Nguyen, Ngan V T" userId="2e7dd130-d492-47b2-9c30-14fe0e0286bb" providerId="ADAL" clId="{D2A1871E-CDF4-4760-8B37-F5A698BCC4FC}" dt="2020-10-02T15:35:11.759" v="1633" actId="20577"/>
        <pc:sldMkLst>
          <pc:docMk/>
          <pc:sldMk cId="3142983061" sldId="280"/>
        </pc:sldMkLst>
        <pc:spChg chg="mod">
          <ac:chgData name="Nguyen, Ngan V T" userId="2e7dd130-d492-47b2-9c30-14fe0e0286bb" providerId="ADAL" clId="{D2A1871E-CDF4-4760-8B37-F5A698BCC4FC}" dt="2020-10-02T15:35:11.759" v="1633" actId="20577"/>
          <ac:spMkLst>
            <pc:docMk/>
            <pc:sldMk cId="3142983061" sldId="280"/>
            <ac:spMk id="2" creationId="{8CB01ADF-B466-47F4-B184-68B2599FB987}"/>
          </ac:spMkLst>
        </pc:spChg>
        <pc:spChg chg="add mod">
          <ac:chgData name="Nguyen, Ngan V T" userId="2e7dd130-d492-47b2-9c30-14fe0e0286bb" providerId="ADAL" clId="{D2A1871E-CDF4-4760-8B37-F5A698BCC4FC}" dt="2020-10-02T07:55:18.802" v="1184" actId="1076"/>
          <ac:spMkLst>
            <pc:docMk/>
            <pc:sldMk cId="3142983061" sldId="280"/>
            <ac:spMk id="3" creationId="{150D9B35-AB63-474F-9020-3A61F6A32CDE}"/>
          </ac:spMkLst>
        </pc:spChg>
        <pc:spChg chg="mod">
          <ac:chgData name="Nguyen, Ngan V T" userId="2e7dd130-d492-47b2-9c30-14fe0e0286bb" providerId="ADAL" clId="{D2A1871E-CDF4-4760-8B37-F5A698BCC4FC}" dt="2020-10-02T06:29:29.475" v="938" actId="403"/>
          <ac:spMkLst>
            <pc:docMk/>
            <pc:sldMk cId="3142983061" sldId="280"/>
            <ac:spMk id="9" creationId="{DFA031D8-6F97-47C2-A2B9-803421195EBC}"/>
          </ac:spMkLst>
        </pc:spChg>
        <pc:spChg chg="add mod">
          <ac:chgData name="Nguyen, Ngan V T" userId="2e7dd130-d492-47b2-9c30-14fe0e0286bb" providerId="ADAL" clId="{D2A1871E-CDF4-4760-8B37-F5A698BCC4FC}" dt="2020-10-02T09:30:31.156" v="1391" actId="20577"/>
          <ac:spMkLst>
            <pc:docMk/>
            <pc:sldMk cId="3142983061" sldId="280"/>
            <ac:spMk id="16" creationId="{8AD794EC-1D73-4B6A-9DFE-6506A78453CD}"/>
          </ac:spMkLst>
        </pc:spChg>
        <pc:spChg chg="add mod">
          <ac:chgData name="Nguyen, Ngan V T" userId="2e7dd130-d492-47b2-9c30-14fe0e0286bb" providerId="ADAL" clId="{D2A1871E-CDF4-4760-8B37-F5A698BCC4FC}" dt="2020-10-02T15:07:10.809" v="1563" actId="1076"/>
          <ac:spMkLst>
            <pc:docMk/>
            <pc:sldMk cId="3142983061" sldId="280"/>
            <ac:spMk id="17" creationId="{BB3DBB1F-06E5-4D41-BA32-2DA9108C87B9}"/>
          </ac:spMkLst>
        </pc:spChg>
        <pc:spChg chg="add mod">
          <ac:chgData name="Nguyen, Ngan V T" userId="2e7dd130-d492-47b2-9c30-14fe0e0286bb" providerId="ADAL" clId="{D2A1871E-CDF4-4760-8B37-F5A698BCC4FC}" dt="2020-10-02T15:07:10.809" v="1563" actId="1076"/>
          <ac:spMkLst>
            <pc:docMk/>
            <pc:sldMk cId="3142983061" sldId="280"/>
            <ac:spMk id="18" creationId="{18892124-3CD9-4E93-952E-434306E6FC9E}"/>
          </ac:spMkLst>
        </pc:spChg>
        <pc:grpChg chg="add mod ord">
          <ac:chgData name="Nguyen, Ngan V T" userId="2e7dd130-d492-47b2-9c30-14fe0e0286bb" providerId="ADAL" clId="{D2A1871E-CDF4-4760-8B37-F5A698BCC4FC}" dt="2020-10-02T07:55:39.664" v="1187" actId="1076"/>
          <ac:grpSpMkLst>
            <pc:docMk/>
            <pc:sldMk cId="3142983061" sldId="280"/>
            <ac:grpSpMk id="7" creationId="{171DA52B-18AD-4049-BB0E-747648078D23}"/>
          </ac:grpSpMkLst>
        </pc:grpChg>
        <pc:grpChg chg="add del">
          <ac:chgData name="Nguyen, Ngan V T" userId="2e7dd130-d492-47b2-9c30-14fe0e0286bb" providerId="ADAL" clId="{D2A1871E-CDF4-4760-8B37-F5A698BCC4FC}" dt="2020-10-02T06:32:14.609" v="1047" actId="478"/>
          <ac:grpSpMkLst>
            <pc:docMk/>
            <pc:sldMk cId="3142983061" sldId="280"/>
            <ac:grpSpMk id="10" creationId="{38B1523C-BAD7-4FB8-A167-B4DB4014AF12}"/>
          </ac:grpSpMkLst>
        </pc:grpChg>
        <pc:grpChg chg="del">
          <ac:chgData name="Nguyen, Ngan V T" userId="2e7dd130-d492-47b2-9c30-14fe0e0286bb" providerId="ADAL" clId="{D2A1871E-CDF4-4760-8B37-F5A698BCC4FC}" dt="2020-10-02T06:29:37.934" v="941" actId="478"/>
          <ac:grpSpMkLst>
            <pc:docMk/>
            <pc:sldMk cId="3142983061" sldId="280"/>
            <ac:grpSpMk id="13" creationId="{F2026CD7-B0E9-484E-A467-F119B7541D7C}"/>
          </ac:grpSpMkLst>
        </pc:grpChg>
      </pc:sldChg>
      <pc:sldChg chg="addSp delSp modSp add modAnim">
        <pc:chgData name="Nguyen, Ngan V T" userId="2e7dd130-d492-47b2-9c30-14fe0e0286bb" providerId="ADAL" clId="{D2A1871E-CDF4-4760-8B37-F5A698BCC4FC}" dt="2020-10-02T15:07:20.512" v="1565" actId="1076"/>
        <pc:sldMkLst>
          <pc:docMk/>
          <pc:sldMk cId="124949106" sldId="281"/>
        </pc:sldMkLst>
        <pc:spChg chg="mod">
          <ac:chgData name="Nguyen, Ngan V T" userId="2e7dd130-d492-47b2-9c30-14fe0e0286bb" providerId="ADAL" clId="{D2A1871E-CDF4-4760-8B37-F5A698BCC4FC}" dt="2020-10-02T09:30:44.631" v="1393" actId="1076"/>
          <ac:spMkLst>
            <pc:docMk/>
            <pc:sldMk cId="124949106" sldId="281"/>
            <ac:spMk id="2" creationId="{8CB01ADF-B466-47F4-B184-68B2599FB987}"/>
          </ac:spMkLst>
        </pc:spChg>
        <pc:spChg chg="add mod">
          <ac:chgData name="Nguyen, Ngan V T" userId="2e7dd130-d492-47b2-9c30-14fe0e0286bb" providerId="ADAL" clId="{D2A1871E-CDF4-4760-8B37-F5A698BCC4FC}" dt="2020-10-02T07:56:05.235" v="1192" actId="1076"/>
          <ac:spMkLst>
            <pc:docMk/>
            <pc:sldMk cId="124949106" sldId="281"/>
            <ac:spMk id="3" creationId="{D7C5A4E4-2C2E-418B-B25D-49839842941B}"/>
          </ac:spMkLst>
        </pc:spChg>
        <pc:spChg chg="mod topLvl">
          <ac:chgData name="Nguyen, Ngan V T" userId="2e7dd130-d492-47b2-9c30-14fe0e0286bb" providerId="ADAL" clId="{D2A1871E-CDF4-4760-8B37-F5A698BCC4FC}" dt="2020-10-02T07:56:14.937" v="1193" actId="1076"/>
          <ac:spMkLst>
            <pc:docMk/>
            <pc:sldMk cId="124949106" sldId="281"/>
            <ac:spMk id="12" creationId="{35082EDE-0E27-4EDB-A756-27E0534A44E0}"/>
          </ac:spMkLst>
        </pc:spChg>
        <pc:spChg chg="add mod">
          <ac:chgData name="Nguyen, Ngan V T" userId="2e7dd130-d492-47b2-9c30-14fe0e0286bb" providerId="ADAL" clId="{D2A1871E-CDF4-4760-8B37-F5A698BCC4FC}" dt="2020-10-02T09:31:06.302" v="1424" actId="20577"/>
          <ac:spMkLst>
            <pc:docMk/>
            <pc:sldMk cId="124949106" sldId="281"/>
            <ac:spMk id="14" creationId="{85E7773C-C826-487E-9997-CB72866C2D0F}"/>
          </ac:spMkLst>
        </pc:spChg>
        <pc:spChg chg="add mod">
          <ac:chgData name="Nguyen, Ngan V T" userId="2e7dd130-d492-47b2-9c30-14fe0e0286bb" providerId="ADAL" clId="{D2A1871E-CDF4-4760-8B37-F5A698BCC4FC}" dt="2020-10-02T15:07:20.512" v="1565" actId="1076"/>
          <ac:spMkLst>
            <pc:docMk/>
            <pc:sldMk cId="124949106" sldId="281"/>
            <ac:spMk id="15" creationId="{07C5314F-C256-43EA-A61F-967AD96CE75E}"/>
          </ac:spMkLst>
        </pc:spChg>
        <pc:spChg chg="add mod">
          <ac:chgData name="Nguyen, Ngan V T" userId="2e7dd130-d492-47b2-9c30-14fe0e0286bb" providerId="ADAL" clId="{D2A1871E-CDF4-4760-8B37-F5A698BCC4FC}" dt="2020-10-02T15:07:20.512" v="1565" actId="1076"/>
          <ac:spMkLst>
            <pc:docMk/>
            <pc:sldMk cId="124949106" sldId="281"/>
            <ac:spMk id="16" creationId="{C335453A-CBA2-446E-A120-A398ECB3E187}"/>
          </ac:spMkLst>
        </pc:spChg>
        <pc:grpChg chg="del">
          <ac:chgData name="Nguyen, Ngan V T" userId="2e7dd130-d492-47b2-9c30-14fe0e0286bb" providerId="ADAL" clId="{D2A1871E-CDF4-4760-8B37-F5A698BCC4FC}" dt="2020-10-02T06:35:18.043" v="1077" actId="478"/>
          <ac:grpSpMkLst>
            <pc:docMk/>
            <pc:sldMk cId="124949106" sldId="281"/>
            <ac:grpSpMk id="7" creationId="{171DA52B-18AD-4049-BB0E-747648078D23}"/>
          </ac:grpSpMkLst>
        </pc:grpChg>
        <pc:grpChg chg="add del mod">
          <ac:chgData name="Nguyen, Ngan V T" userId="2e7dd130-d492-47b2-9c30-14fe0e0286bb" providerId="ADAL" clId="{D2A1871E-CDF4-4760-8B37-F5A698BCC4FC}" dt="2020-10-02T06:35:58.510" v="1084" actId="165"/>
          <ac:grpSpMkLst>
            <pc:docMk/>
            <pc:sldMk cId="124949106" sldId="281"/>
            <ac:grpSpMk id="10" creationId="{57312AAD-34C4-4B05-9074-1D17B8D8F028}"/>
          </ac:grpSpMkLst>
        </pc:grpChg>
        <pc:picChg chg="mod topLvl">
          <ac:chgData name="Nguyen, Ngan V T" userId="2e7dd130-d492-47b2-9c30-14fe0e0286bb" providerId="ADAL" clId="{D2A1871E-CDF4-4760-8B37-F5A698BCC4FC}" dt="2020-10-02T07:56:14.937" v="1193" actId="1076"/>
          <ac:picMkLst>
            <pc:docMk/>
            <pc:sldMk cId="124949106" sldId="281"/>
            <ac:picMk id="11" creationId="{16453ACB-9D94-42F7-B6D3-A4AA30E8E5B2}"/>
          </ac:picMkLst>
        </pc:picChg>
        <pc:picChg chg="add mod ord">
          <ac:chgData name="Nguyen, Ngan V T" userId="2e7dd130-d492-47b2-9c30-14fe0e0286bb" providerId="ADAL" clId="{D2A1871E-CDF4-4760-8B37-F5A698BCC4FC}" dt="2020-10-02T07:56:14.937" v="1193" actId="1076"/>
          <ac:picMkLst>
            <pc:docMk/>
            <pc:sldMk cId="124949106" sldId="281"/>
            <ac:picMk id="13" creationId="{6B664F45-7B6C-4DD6-9614-2206A70721E0}"/>
          </ac:picMkLst>
        </pc:picChg>
      </pc:sldChg>
      <pc:sldChg chg="addSp delSp modSp add ord modTransition">
        <pc:chgData name="Nguyen, Ngan V T" userId="2e7dd130-d492-47b2-9c30-14fe0e0286bb" providerId="ADAL" clId="{D2A1871E-CDF4-4760-8B37-F5A698BCC4FC}" dt="2020-10-02T15:19:09.961" v="1624"/>
        <pc:sldMkLst>
          <pc:docMk/>
          <pc:sldMk cId="3524549368" sldId="282"/>
        </pc:sldMkLst>
        <pc:spChg chg="mod">
          <ac:chgData name="Nguyen, Ngan V T" userId="2e7dd130-d492-47b2-9c30-14fe0e0286bb" providerId="ADAL" clId="{D2A1871E-CDF4-4760-8B37-F5A698BCC4FC}" dt="2020-10-02T15:17:55.501" v="1586" actId="20577"/>
          <ac:spMkLst>
            <pc:docMk/>
            <pc:sldMk cId="3524549368" sldId="282"/>
            <ac:spMk id="2" creationId="{71F44BF3-E008-4BF2-B500-4B40581164C8}"/>
          </ac:spMkLst>
        </pc:spChg>
        <pc:spChg chg="del">
          <ac:chgData name="Nguyen, Ngan V T" userId="2e7dd130-d492-47b2-9c30-14fe0e0286bb" providerId="ADAL" clId="{D2A1871E-CDF4-4760-8B37-F5A698BCC4FC}" dt="2020-10-02T15:17:38.464" v="1578" actId="478"/>
          <ac:spMkLst>
            <pc:docMk/>
            <pc:sldMk cId="3524549368" sldId="282"/>
            <ac:spMk id="3" creationId="{1CD965EB-BB9B-42E4-9293-25D05B641177}"/>
          </ac:spMkLst>
        </pc:spChg>
        <pc:spChg chg="add del mod">
          <ac:chgData name="Nguyen, Ngan V T" userId="2e7dd130-d492-47b2-9c30-14fe0e0286bb" providerId="ADAL" clId="{D2A1871E-CDF4-4760-8B37-F5A698BCC4FC}" dt="2020-10-02T15:17:41.963" v="1579" actId="478"/>
          <ac:spMkLst>
            <pc:docMk/>
            <pc:sldMk cId="3524549368" sldId="282"/>
            <ac:spMk id="5" creationId="{26015331-45AA-4A04-A3F5-E94F8B8EDC64}"/>
          </ac:spMkLst>
        </pc:spChg>
        <pc:spChg chg="del">
          <ac:chgData name="Nguyen, Ngan V T" userId="2e7dd130-d492-47b2-9c30-14fe0e0286bb" providerId="ADAL" clId="{D2A1871E-CDF4-4760-8B37-F5A698BCC4FC}" dt="2020-10-02T15:17:31.417" v="1577" actId="478"/>
          <ac:spMkLst>
            <pc:docMk/>
            <pc:sldMk cId="3524549368" sldId="282"/>
            <ac:spMk id="7" creationId="{0F19FAD9-7EA2-4ED4-97F7-09B4ACAAA9DB}"/>
          </ac:spMkLst>
        </pc:spChg>
        <pc:spChg chg="mod">
          <ac:chgData name="Nguyen, Ngan V T" userId="2e7dd130-d492-47b2-9c30-14fe0e0286bb" providerId="ADAL" clId="{D2A1871E-CDF4-4760-8B37-F5A698BCC4FC}" dt="2020-10-02T15:17:50.280" v="1581" actId="1076"/>
          <ac:spMkLst>
            <pc:docMk/>
            <pc:sldMk cId="3524549368" sldId="282"/>
            <ac:spMk id="14" creationId="{CA330019-4136-4E45-8565-D91E08B7BAEC}"/>
          </ac:spMkLst>
        </pc:spChg>
        <pc:picChg chg="add mod ord">
          <ac:chgData name="Nguyen, Ngan V T" userId="2e7dd130-d492-47b2-9c30-14fe0e0286bb" providerId="ADAL" clId="{D2A1871E-CDF4-4760-8B37-F5A698BCC4FC}" dt="2020-10-02T15:17:30.110" v="1576" actId="167"/>
          <ac:picMkLst>
            <pc:docMk/>
            <pc:sldMk cId="3524549368" sldId="282"/>
            <ac:picMk id="8" creationId="{95BB300A-D95D-4DF8-BEDC-7513882E8D24}"/>
          </ac:picMkLst>
        </pc:picChg>
        <pc:picChg chg="del">
          <ac:chgData name="Nguyen, Ngan V T" userId="2e7dd130-d492-47b2-9c30-14fe0e0286bb" providerId="ADAL" clId="{D2A1871E-CDF4-4760-8B37-F5A698BCC4FC}" dt="2020-10-02T15:17:21.615" v="1573" actId="478"/>
          <ac:picMkLst>
            <pc:docMk/>
            <pc:sldMk cId="3524549368" sldId="282"/>
            <ac:picMk id="11" creationId="{9141E3AF-C5A8-4707-8BC7-3EF4A81C4B4B}"/>
          </ac:picMkLst>
        </pc:picChg>
      </pc:sldChg>
      <pc:sldChg chg="modSp add modTransition">
        <pc:chgData name="Nguyen, Ngan V T" userId="2e7dd130-d492-47b2-9c30-14fe0e0286bb" providerId="ADAL" clId="{D2A1871E-CDF4-4760-8B37-F5A698BCC4FC}" dt="2020-10-02T15:19:04.850" v="1623"/>
        <pc:sldMkLst>
          <pc:docMk/>
          <pc:sldMk cId="978956896" sldId="283"/>
        </pc:sldMkLst>
        <pc:spChg chg="mod">
          <ac:chgData name="Nguyen, Ngan V T" userId="2e7dd130-d492-47b2-9c30-14fe0e0286bb" providerId="ADAL" clId="{D2A1871E-CDF4-4760-8B37-F5A698BCC4FC}" dt="2020-10-02T15:18:52.567" v="1622" actId="1076"/>
          <ac:spMkLst>
            <pc:docMk/>
            <pc:sldMk cId="978956896" sldId="283"/>
            <ac:spMk id="2" creationId="{71F44BF3-E008-4BF2-B500-4B40581164C8}"/>
          </ac:spMkLst>
        </pc:spChg>
        <pc:spChg chg="mod">
          <ac:chgData name="Nguyen, Ngan V T" userId="2e7dd130-d492-47b2-9c30-14fe0e0286bb" providerId="ADAL" clId="{D2A1871E-CDF4-4760-8B37-F5A698BCC4FC}" dt="2020-10-02T15:18:52.567" v="1622" actId="1076"/>
          <ac:spMkLst>
            <pc:docMk/>
            <pc:sldMk cId="978956896" sldId="283"/>
            <ac:spMk id="14" creationId="{CA330019-4136-4E45-8565-D91E08B7BAE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HiperView/demo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TimeRadar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ParallelCoordinates/index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heatmap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jobviewer/index.html" TargetMode="External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scagnosticsViewer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datavisualizationlab.github.io/HPCC/spiralLayout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41E3AF-C5A8-4707-8BC7-3EF4A81C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4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1387" y="112236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Visualization tools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1387" y="3602038"/>
            <a:ext cx="9144000" cy="1655762"/>
          </a:xfrm>
        </p:spPr>
        <p:txBody>
          <a:bodyPr/>
          <a:lstStyle/>
          <a:p>
            <a:r>
              <a:rPr lang="en-US" dirty="0"/>
              <a:t>Summary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10/7/2020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19FAD9-7EA2-4ED4-97F7-09B4ACAAA9DB}"/>
              </a:ext>
            </a:extLst>
          </p:cNvPr>
          <p:cNvSpPr/>
          <p:nvPr/>
        </p:nvSpPr>
        <p:spPr>
          <a:xfrm>
            <a:off x="0" y="7431338"/>
            <a:ext cx="1813215" cy="588344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B300A-D95D-4DF8-BEDC-7513882E8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9" r="25641"/>
          <a:stretch/>
        </p:blipFill>
        <p:spPr>
          <a:xfrm>
            <a:off x="0" y="727586"/>
            <a:ext cx="9308843" cy="61304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2038984" y="3429000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4145" y="2069420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10/7/2020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54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BB300A-D95D-4DF8-BEDC-7513882E8D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9" r="25641"/>
          <a:stretch/>
        </p:blipFill>
        <p:spPr>
          <a:xfrm>
            <a:off x="0" y="727586"/>
            <a:ext cx="9308843" cy="61304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11794465" y="2947737"/>
            <a:ext cx="200525" cy="14919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135" y="1263304"/>
            <a:ext cx="4691329" cy="3380885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10/7/2020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56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BFFFA03-54F4-4347-AA6C-D0D798829335}"/>
              </a:ext>
            </a:extLst>
          </p:cNvPr>
          <p:cNvSpPr/>
          <p:nvPr/>
        </p:nvSpPr>
        <p:spPr>
          <a:xfrm>
            <a:off x="3826042" y="4024027"/>
            <a:ext cx="8205537" cy="23045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313B762-4AB0-4A83-935C-47F5E61D3D35}"/>
              </a:ext>
            </a:extLst>
          </p:cNvPr>
          <p:cNvGrpSpPr/>
          <p:nvPr/>
        </p:nvGrpSpPr>
        <p:grpSpPr>
          <a:xfrm>
            <a:off x="3970158" y="4024028"/>
            <a:ext cx="2348350" cy="2040295"/>
            <a:chOff x="4625139" y="3894757"/>
            <a:chExt cx="2941721" cy="25558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06703B-69E0-4DFE-B122-43C56019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39" y="4264089"/>
              <a:ext cx="2941721" cy="2186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F32CC5-D1D4-4627-A094-1C8BB3D82BE7}"/>
                </a:ext>
              </a:extLst>
            </p:cNvPr>
            <p:cNvSpPr txBox="1"/>
            <p:nvPr/>
          </p:nvSpPr>
          <p:spPr>
            <a:xfrm flipH="1">
              <a:off x="5466806" y="3894757"/>
              <a:ext cx="1410790" cy="424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JobViewer</a:t>
              </a:r>
              <a:endParaRPr lang="en-US" sz="16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F942596-273C-4A8C-AADE-F1DD2E8C1F81}"/>
              </a:ext>
            </a:extLst>
          </p:cNvPr>
          <p:cNvGrpSpPr/>
          <p:nvPr/>
        </p:nvGrpSpPr>
        <p:grpSpPr>
          <a:xfrm>
            <a:off x="10199174" y="4024029"/>
            <a:ext cx="1697361" cy="2040294"/>
            <a:chOff x="8652629" y="3894758"/>
            <a:chExt cx="2126243" cy="25558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F4C960-8782-4705-9159-FBE9A0CD2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86984" y="4264089"/>
              <a:ext cx="2091888" cy="2186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0526CD-107D-445A-908E-40B45D08C400}"/>
                </a:ext>
              </a:extLst>
            </p:cNvPr>
            <p:cNvSpPr txBox="1"/>
            <p:nvPr/>
          </p:nvSpPr>
          <p:spPr>
            <a:xfrm flipH="1">
              <a:off x="8652629" y="3894758"/>
              <a:ext cx="2126242" cy="423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Spiral Layout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8EBF8E-330E-4E47-A21E-FF6F8441FC4B}"/>
              </a:ext>
            </a:extLst>
          </p:cNvPr>
          <p:cNvGrpSpPr/>
          <p:nvPr/>
        </p:nvGrpSpPr>
        <p:grpSpPr>
          <a:xfrm>
            <a:off x="6608796" y="4024027"/>
            <a:ext cx="3327470" cy="2040296"/>
            <a:chOff x="4074042" y="3894757"/>
            <a:chExt cx="4168241" cy="25558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CF6A41-F954-4FDA-94A7-382257BF7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4042" y="4217128"/>
              <a:ext cx="4168241" cy="22334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F19110-6B26-40BF-A16A-DC581A6F4AA2}"/>
                </a:ext>
              </a:extLst>
            </p:cNvPr>
            <p:cNvSpPr txBox="1"/>
            <p:nvPr/>
          </p:nvSpPr>
          <p:spPr>
            <a:xfrm flipH="1">
              <a:off x="5035710" y="3894757"/>
              <a:ext cx="2244904" cy="424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Scagnostics</a:t>
              </a:r>
              <a:r>
                <a:rPr lang="en-US" sz="1600" dirty="0"/>
                <a:t> Viewer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79F376-8D9B-4378-B3DB-312C78A4C2FA}"/>
              </a:ext>
            </a:extLst>
          </p:cNvPr>
          <p:cNvGrpSpPr/>
          <p:nvPr/>
        </p:nvGrpSpPr>
        <p:grpSpPr>
          <a:xfrm>
            <a:off x="5357499" y="1484996"/>
            <a:ext cx="2741611" cy="2084701"/>
            <a:chOff x="4818977" y="946640"/>
            <a:chExt cx="3434351" cy="2611455"/>
          </a:xfrm>
        </p:grpSpPr>
        <p:pic>
          <p:nvPicPr>
            <p:cNvPr id="1026" name="Picture 2" descr="ScreenShot">
              <a:extLst>
                <a:ext uri="{FF2B5EF4-FFF2-40B4-BE49-F238E27FC236}">
                  <a16:creationId xmlns:a16="http://schemas.microsoft.com/office/drawing/2014/main" id="{2638221B-F247-47FC-9501-23D64D1FC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8977" y="1330742"/>
              <a:ext cx="3434351" cy="22273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8B9CF0-B3F1-4913-BE7C-D0F79ACAAEB2}"/>
                </a:ext>
              </a:extLst>
            </p:cNvPr>
            <p:cNvSpPr txBox="1"/>
            <p:nvPr/>
          </p:nvSpPr>
          <p:spPr>
            <a:xfrm flipH="1">
              <a:off x="5413700" y="946640"/>
              <a:ext cx="2244904" cy="424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TimeRadar</a:t>
              </a:r>
              <a:endParaRPr lang="en-US" sz="16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36A5EB-C39E-4281-A8C5-1E6B4D994ED3}"/>
              </a:ext>
            </a:extLst>
          </p:cNvPr>
          <p:cNvGrpSpPr/>
          <p:nvPr/>
        </p:nvGrpSpPr>
        <p:grpSpPr>
          <a:xfrm>
            <a:off x="550565" y="4024028"/>
            <a:ext cx="3050076" cy="2089013"/>
            <a:chOff x="8458328" y="946640"/>
            <a:chExt cx="3820757" cy="261685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74D323-5A7F-4095-8158-7EF00C28B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58328" y="1330742"/>
              <a:ext cx="3820757" cy="2232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CFB9AF-535C-4653-BA27-48A44541FE28}"/>
                </a:ext>
              </a:extLst>
            </p:cNvPr>
            <p:cNvSpPr txBox="1"/>
            <p:nvPr/>
          </p:nvSpPr>
          <p:spPr>
            <a:xfrm flipH="1">
              <a:off x="9315871" y="946640"/>
              <a:ext cx="2244904" cy="424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Heatmap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64317E-12DF-4CE5-A4A9-FFCF727866AF}"/>
              </a:ext>
            </a:extLst>
          </p:cNvPr>
          <p:cNvGrpSpPr/>
          <p:nvPr/>
        </p:nvGrpSpPr>
        <p:grpSpPr>
          <a:xfrm>
            <a:off x="8846457" y="1484996"/>
            <a:ext cx="3050077" cy="2088069"/>
            <a:chOff x="812552" y="946640"/>
            <a:chExt cx="3820758" cy="26156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CD5944-469B-4168-880D-77B70DFAD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9762"/>
            <a:stretch/>
          </p:blipFill>
          <p:spPr>
            <a:xfrm>
              <a:off x="812552" y="1320336"/>
              <a:ext cx="3820758" cy="22419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F4B16EF-4ED5-4D77-9801-10780B892246}"/>
                </a:ext>
              </a:extLst>
            </p:cNvPr>
            <p:cNvSpPr txBox="1"/>
            <p:nvPr/>
          </p:nvSpPr>
          <p:spPr>
            <a:xfrm flipH="1">
              <a:off x="1600479" y="946640"/>
              <a:ext cx="2244904" cy="424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ParallelCoordinates</a:t>
              </a:r>
              <a:endParaRPr lang="en-US" sz="16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517858-50A8-4310-BEAA-8C0C15A1C086}"/>
              </a:ext>
            </a:extLst>
          </p:cNvPr>
          <p:cNvGrpSpPr/>
          <p:nvPr/>
        </p:nvGrpSpPr>
        <p:grpSpPr>
          <a:xfrm>
            <a:off x="550565" y="1445099"/>
            <a:ext cx="4059587" cy="2130359"/>
            <a:chOff x="812552" y="-1762540"/>
            <a:chExt cx="5085347" cy="2668649"/>
          </a:xfrm>
        </p:grpSpPr>
        <p:pic>
          <p:nvPicPr>
            <p:cNvPr id="1030" name="Picture 6" descr="ScreenShot">
              <a:extLst>
                <a:ext uri="{FF2B5EF4-FFF2-40B4-BE49-F238E27FC236}">
                  <a16:creationId xmlns:a16="http://schemas.microsoft.com/office/drawing/2014/main" id="{C2648AC4-494B-41D9-B0BE-2AAE5F0D0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52" y="-1325352"/>
              <a:ext cx="5085347" cy="22314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0D7B72-BC7E-4B4F-87FA-68CF22F17800}"/>
                </a:ext>
              </a:extLst>
            </p:cNvPr>
            <p:cNvSpPr txBox="1"/>
            <p:nvPr/>
          </p:nvSpPr>
          <p:spPr>
            <a:xfrm flipH="1">
              <a:off x="2388406" y="-1762540"/>
              <a:ext cx="2244904" cy="4240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/>
                <a:t>Hiperview</a:t>
              </a:r>
              <a:endParaRPr lang="en-US" sz="16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0AE4F6E-0F14-4E9F-BFF2-AE61FEF69002}"/>
              </a:ext>
            </a:extLst>
          </p:cNvPr>
          <p:cNvSpPr/>
          <p:nvPr/>
        </p:nvSpPr>
        <p:spPr>
          <a:xfrm>
            <a:off x="0" y="974558"/>
            <a:ext cx="1792087" cy="1741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44A51-A330-4E4F-9DE2-7215DCD99F89}"/>
              </a:ext>
            </a:extLst>
          </p:cNvPr>
          <p:cNvSpPr txBox="1"/>
          <p:nvPr/>
        </p:nvSpPr>
        <p:spPr>
          <a:xfrm>
            <a:off x="47469" y="320447"/>
            <a:ext cx="1813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Gallery</a:t>
            </a:r>
          </a:p>
        </p:txBody>
      </p:sp>
    </p:spTree>
    <p:extLst>
      <p:ext uri="{BB962C8B-B14F-4D97-AF65-F5344CB8AC3E}">
        <p14:creationId xmlns:p14="http://schemas.microsoft.com/office/powerpoint/2010/main" val="364558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E517858-50A8-4310-BEAA-8C0C15A1C086}"/>
              </a:ext>
            </a:extLst>
          </p:cNvPr>
          <p:cNvGrpSpPr/>
          <p:nvPr/>
        </p:nvGrpSpPr>
        <p:grpSpPr>
          <a:xfrm>
            <a:off x="1741692" y="185524"/>
            <a:ext cx="8985409" cy="4494762"/>
            <a:chOff x="812552" y="-1637729"/>
            <a:chExt cx="5085347" cy="2543838"/>
          </a:xfrm>
        </p:grpSpPr>
        <p:pic>
          <p:nvPicPr>
            <p:cNvPr id="1030" name="Picture 6" descr="ScreenShot">
              <a:extLst>
                <a:ext uri="{FF2B5EF4-FFF2-40B4-BE49-F238E27FC236}">
                  <a16:creationId xmlns:a16="http://schemas.microsoft.com/office/drawing/2014/main" id="{C2648AC4-494B-41D9-B0BE-2AAE5F0D0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52" y="-1325352"/>
              <a:ext cx="5085347" cy="22314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0D7B72-BC7E-4B4F-87FA-68CF22F17800}"/>
                </a:ext>
              </a:extLst>
            </p:cNvPr>
            <p:cNvSpPr txBox="1"/>
            <p:nvPr/>
          </p:nvSpPr>
          <p:spPr>
            <a:xfrm flipH="1">
              <a:off x="2388406" y="-1637729"/>
              <a:ext cx="2244904" cy="312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/>
                <a:t>Hiperview</a:t>
              </a:r>
              <a:endParaRPr lang="en-US" sz="32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0AE4F6E-0F14-4E9F-BFF2-AE61FEF69002}"/>
              </a:ext>
            </a:extLst>
          </p:cNvPr>
          <p:cNvSpPr/>
          <p:nvPr/>
        </p:nvSpPr>
        <p:spPr>
          <a:xfrm>
            <a:off x="0" y="0"/>
            <a:ext cx="200127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01ADF-B466-47F4-B184-68B2599FB987}"/>
              </a:ext>
            </a:extLst>
          </p:cNvPr>
          <p:cNvSpPr txBox="1"/>
          <p:nvPr/>
        </p:nvSpPr>
        <p:spPr>
          <a:xfrm>
            <a:off x="1612232" y="4826675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Display physical layout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Time data is encoded in the sequence of heat map cell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Radar chart summary bundle every timestep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Limit timestep display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AF2404-EBA0-4E4D-B3D9-ED1A8A48B963}"/>
              </a:ext>
            </a:extLst>
          </p:cNvPr>
          <p:cNvSpPr/>
          <p:nvPr/>
        </p:nvSpPr>
        <p:spPr>
          <a:xfrm>
            <a:off x="3100438" y="858"/>
            <a:ext cx="68178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https://idatavisualizationlab.github.io/HPCC/HiperView/demo.html</a:t>
            </a:r>
            <a:r>
              <a:rPr lang="en-US" sz="16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5EAB43-C02A-4589-A1E7-EAAF4E6D0962}"/>
              </a:ext>
            </a:extLst>
          </p:cNvPr>
          <p:cNvSpPr txBox="1"/>
          <p:nvPr/>
        </p:nvSpPr>
        <p:spPr>
          <a:xfrm>
            <a:off x="8971547" y="4826675"/>
            <a:ext cx="32164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supported: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Radar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Box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 t-SNE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4848839-C342-480A-B70A-1BCB49DE6BAE}"/>
              </a:ext>
            </a:extLst>
          </p:cNvPr>
          <p:cNvSpPr/>
          <p:nvPr/>
        </p:nvSpPr>
        <p:spPr>
          <a:xfrm>
            <a:off x="1741692" y="747356"/>
            <a:ext cx="2242284" cy="3385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Real-time supported</a:t>
            </a:r>
          </a:p>
        </p:txBody>
      </p:sp>
    </p:spTree>
    <p:extLst>
      <p:ext uri="{BB962C8B-B14F-4D97-AF65-F5344CB8AC3E}">
        <p14:creationId xmlns:p14="http://schemas.microsoft.com/office/powerpoint/2010/main" val="317099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0AE4F6E-0F14-4E9F-BFF2-AE61FEF69002}"/>
              </a:ext>
            </a:extLst>
          </p:cNvPr>
          <p:cNvSpPr/>
          <p:nvPr/>
        </p:nvSpPr>
        <p:spPr>
          <a:xfrm>
            <a:off x="0" y="0"/>
            <a:ext cx="200127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01ADF-B466-47F4-B184-68B2599FB987}"/>
              </a:ext>
            </a:extLst>
          </p:cNvPr>
          <p:cNvSpPr txBox="1"/>
          <p:nvPr/>
        </p:nvSpPr>
        <p:spPr>
          <a:xfrm>
            <a:off x="697832" y="4826675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System overview and time series information in one visualization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Provide simple and focus view (only display radar when group has changed)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Depend on grouping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User need introduction before using this visualization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7D396A-F8C8-4657-8FA3-E24A358545DB}"/>
              </a:ext>
            </a:extLst>
          </p:cNvPr>
          <p:cNvGrpSpPr/>
          <p:nvPr/>
        </p:nvGrpSpPr>
        <p:grpSpPr>
          <a:xfrm>
            <a:off x="3379430" y="188376"/>
            <a:ext cx="6066803" cy="4491911"/>
            <a:chOff x="4818977" y="1015274"/>
            <a:chExt cx="3434351" cy="2542821"/>
          </a:xfrm>
        </p:grpSpPr>
        <p:pic>
          <p:nvPicPr>
            <p:cNvPr id="9" name="Picture 2" descr="ScreenShot">
              <a:extLst>
                <a:ext uri="{FF2B5EF4-FFF2-40B4-BE49-F238E27FC236}">
                  <a16:creationId xmlns:a16="http://schemas.microsoft.com/office/drawing/2014/main" id="{3217C8E1-DE69-436E-8062-A35DD3F2B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8977" y="1330742"/>
              <a:ext cx="3434351" cy="22273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ABFF2F-8F27-45E6-B961-047EB236A170}"/>
                </a:ext>
              </a:extLst>
            </p:cNvPr>
            <p:cNvSpPr txBox="1"/>
            <p:nvPr/>
          </p:nvSpPr>
          <p:spPr>
            <a:xfrm flipH="1">
              <a:off x="5413700" y="1015274"/>
              <a:ext cx="2244904" cy="331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/>
                <a:t>TimeRadar</a:t>
              </a:r>
              <a:endParaRPr lang="en-US" sz="3200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FB1F044-AAB4-4EA1-A4AD-2CA568972FA4}"/>
              </a:ext>
            </a:extLst>
          </p:cNvPr>
          <p:cNvSpPr/>
          <p:nvPr/>
        </p:nvSpPr>
        <p:spPr>
          <a:xfrm>
            <a:off x="3944429" y="0"/>
            <a:ext cx="49368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https://idatavisualizationlab.github.io/HPCC/TimeRadar/</a:t>
            </a:r>
            <a:r>
              <a:rPr lang="en-US" sz="1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FF51C4-C637-4121-B2D6-ED596C36762F}"/>
              </a:ext>
            </a:extLst>
          </p:cNvPr>
          <p:cNvSpPr txBox="1"/>
          <p:nvPr/>
        </p:nvSpPr>
        <p:spPr>
          <a:xfrm>
            <a:off x="8971547" y="4826675"/>
            <a:ext cx="32164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supported: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Radar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Radar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t-SNE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UMAP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13EF2C-4AD5-47D9-9620-F800245C49D0}"/>
              </a:ext>
            </a:extLst>
          </p:cNvPr>
          <p:cNvSpPr/>
          <p:nvPr/>
        </p:nvSpPr>
        <p:spPr>
          <a:xfrm>
            <a:off x="3379428" y="773152"/>
            <a:ext cx="2242284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MONSTER API</a:t>
            </a:r>
          </a:p>
        </p:txBody>
      </p:sp>
    </p:spTree>
    <p:extLst>
      <p:ext uri="{BB962C8B-B14F-4D97-AF65-F5344CB8AC3E}">
        <p14:creationId xmlns:p14="http://schemas.microsoft.com/office/powerpoint/2010/main" val="143017955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65C5B33-8FD0-4445-AFA0-F3489CFE54A8}"/>
              </a:ext>
            </a:extLst>
          </p:cNvPr>
          <p:cNvGrpSpPr/>
          <p:nvPr/>
        </p:nvGrpSpPr>
        <p:grpSpPr>
          <a:xfrm>
            <a:off x="3368481" y="179051"/>
            <a:ext cx="6088701" cy="4066799"/>
            <a:chOff x="812552" y="1010332"/>
            <a:chExt cx="3820758" cy="255198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2CE70C-FAD2-4DAC-98F6-6610F6448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762"/>
            <a:stretch/>
          </p:blipFill>
          <p:spPr>
            <a:xfrm>
              <a:off x="812552" y="1320336"/>
              <a:ext cx="3820758" cy="22419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A44A01-FB06-4D60-8D0A-2571C16872F6}"/>
                </a:ext>
              </a:extLst>
            </p:cNvPr>
            <p:cNvSpPr txBox="1"/>
            <p:nvPr/>
          </p:nvSpPr>
          <p:spPr>
            <a:xfrm flipH="1">
              <a:off x="1600479" y="1010332"/>
              <a:ext cx="2244904" cy="331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/>
                <a:t>ParallelCoordinates</a:t>
              </a:r>
              <a:endParaRPr lang="en-US" sz="32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0AE4F6E-0F14-4E9F-BFF2-AE61FEF69002}"/>
              </a:ext>
            </a:extLst>
          </p:cNvPr>
          <p:cNvSpPr/>
          <p:nvPr/>
        </p:nvSpPr>
        <p:spPr>
          <a:xfrm>
            <a:off x="0" y="0"/>
            <a:ext cx="200127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01ADF-B466-47F4-B184-68B2599FB987}"/>
              </a:ext>
            </a:extLst>
          </p:cNvPr>
          <p:cNvSpPr txBox="1"/>
          <p:nvPr/>
        </p:nvSpPr>
        <p:spPr>
          <a:xfrm>
            <a:off x="1612232" y="4272677"/>
            <a:ext cx="960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System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show all range of individual metric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All metrics visible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Lack of physical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 to follow the status of single 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more space for if increase the number of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heavy render time - application slow down when the number of node and time-step increase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39F643-5F76-4A93-AEE3-4C2942883F7F}"/>
              </a:ext>
            </a:extLst>
          </p:cNvPr>
          <p:cNvSpPr/>
          <p:nvPr/>
        </p:nvSpPr>
        <p:spPr>
          <a:xfrm>
            <a:off x="2538662" y="-19028"/>
            <a:ext cx="7748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https://idatavisualizationlab.github.io/HPCC/ParallelCoordinates/index.html</a:t>
            </a:r>
            <a:r>
              <a:rPr lang="en-US" sz="1600" dirty="0"/>
              <a:t>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4A763B-2328-4447-828D-27008F4E00BB}"/>
              </a:ext>
            </a:extLst>
          </p:cNvPr>
          <p:cNvSpPr txBox="1"/>
          <p:nvPr/>
        </p:nvSpPr>
        <p:spPr>
          <a:xfrm>
            <a:off x="8971547" y="4826675"/>
            <a:ext cx="3216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supported: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Parallel 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Violin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 stream</a:t>
            </a:r>
          </a:p>
        </p:txBody>
      </p:sp>
    </p:spTree>
    <p:extLst>
      <p:ext uri="{BB962C8B-B14F-4D97-AF65-F5344CB8AC3E}">
        <p14:creationId xmlns:p14="http://schemas.microsoft.com/office/powerpoint/2010/main" val="23669289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C0AAF8-8F23-4519-9D8A-827DA849AAFE}"/>
              </a:ext>
            </a:extLst>
          </p:cNvPr>
          <p:cNvGrpSpPr/>
          <p:nvPr/>
        </p:nvGrpSpPr>
        <p:grpSpPr>
          <a:xfrm>
            <a:off x="3362755" y="179051"/>
            <a:ext cx="6088700" cy="4066800"/>
            <a:chOff x="8458328" y="1011514"/>
            <a:chExt cx="3820757" cy="25519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CDFE06-C576-4022-AD3D-5FB752C8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8328" y="1330742"/>
              <a:ext cx="3820757" cy="2232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FBEF2A-F3E2-4ED6-8D14-31C0F73917A6}"/>
                </a:ext>
              </a:extLst>
            </p:cNvPr>
            <p:cNvSpPr txBox="1"/>
            <p:nvPr/>
          </p:nvSpPr>
          <p:spPr>
            <a:xfrm flipH="1">
              <a:off x="9315871" y="1011514"/>
              <a:ext cx="2244904" cy="366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/>
                <a:t>Heatmap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0AE4F6E-0F14-4E9F-BFF2-AE61FEF69002}"/>
              </a:ext>
            </a:extLst>
          </p:cNvPr>
          <p:cNvSpPr/>
          <p:nvPr/>
        </p:nvSpPr>
        <p:spPr>
          <a:xfrm>
            <a:off x="0" y="0"/>
            <a:ext cx="200127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01ADF-B466-47F4-B184-68B2599FB987}"/>
              </a:ext>
            </a:extLst>
          </p:cNvPr>
          <p:cNvSpPr txBox="1"/>
          <p:nvPr/>
        </p:nvSpPr>
        <p:spPr>
          <a:xfrm>
            <a:off x="1612232" y="4429087"/>
            <a:ext cx="960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System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all range of individual metric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metrics visible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Fast rendering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Lack of physical information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A5B75E-E75D-4176-A78C-9667E37B2C55}"/>
              </a:ext>
            </a:extLst>
          </p:cNvPr>
          <p:cNvSpPr/>
          <p:nvPr/>
        </p:nvSpPr>
        <p:spPr>
          <a:xfrm>
            <a:off x="3828077" y="-5615"/>
            <a:ext cx="537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https://idatavisualizationlab.github.io/HPCC/heatmap/</a:t>
            </a:r>
            <a:r>
              <a:rPr lang="en-US" dirty="0"/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669312-A4B7-4C56-9374-50FB9B64ABFC}"/>
              </a:ext>
            </a:extLst>
          </p:cNvPr>
          <p:cNvSpPr/>
          <p:nvPr/>
        </p:nvSpPr>
        <p:spPr>
          <a:xfrm>
            <a:off x="3362755" y="686167"/>
            <a:ext cx="2242284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MONSTER API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95AE86-C046-43BB-980D-806753AD1453}"/>
              </a:ext>
            </a:extLst>
          </p:cNvPr>
          <p:cNvSpPr txBox="1"/>
          <p:nvPr/>
        </p:nvSpPr>
        <p:spPr>
          <a:xfrm>
            <a:off x="8971547" y="4429087"/>
            <a:ext cx="3216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supported: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242853171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0AE4F6E-0F14-4E9F-BFF2-AE61FEF69002}"/>
              </a:ext>
            </a:extLst>
          </p:cNvPr>
          <p:cNvSpPr/>
          <p:nvPr/>
        </p:nvSpPr>
        <p:spPr>
          <a:xfrm>
            <a:off x="0" y="0"/>
            <a:ext cx="200127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01ADF-B466-47F4-B184-68B2599FB987}"/>
              </a:ext>
            </a:extLst>
          </p:cNvPr>
          <p:cNvSpPr txBox="1"/>
          <p:nvPr/>
        </p:nvSpPr>
        <p:spPr>
          <a:xfrm>
            <a:off x="1612232" y="4429087"/>
            <a:ext cx="960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System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Clear snapshot of single metric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User , job and compute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Lack of physical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Lack of entire time range illustration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026CD7-B0E9-484E-A467-F119B7541D7C}"/>
              </a:ext>
            </a:extLst>
          </p:cNvPr>
          <p:cNvGrpSpPr/>
          <p:nvPr/>
        </p:nvGrpSpPr>
        <p:grpSpPr>
          <a:xfrm>
            <a:off x="4021520" y="275303"/>
            <a:ext cx="4782624" cy="4066800"/>
            <a:chOff x="4625139" y="3949157"/>
            <a:chExt cx="2941721" cy="250142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F22685F-E3F6-4C60-A9C7-B32CDE8B0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5139" y="4264089"/>
              <a:ext cx="2941721" cy="21864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AE2233-BE1B-415E-9EE8-C59DC76D6882}"/>
                </a:ext>
              </a:extLst>
            </p:cNvPr>
            <p:cNvSpPr txBox="1"/>
            <p:nvPr/>
          </p:nvSpPr>
          <p:spPr>
            <a:xfrm flipH="1">
              <a:off x="5466806" y="3949157"/>
              <a:ext cx="1410790" cy="359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/>
                <a:t>JobViewer</a:t>
              </a:r>
              <a:endParaRPr lang="en-US" sz="3200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FA53335-2789-47E1-B8E3-4962CC9F303E}"/>
              </a:ext>
            </a:extLst>
          </p:cNvPr>
          <p:cNvSpPr/>
          <p:nvPr/>
        </p:nvSpPr>
        <p:spPr>
          <a:xfrm>
            <a:off x="3047999" y="0"/>
            <a:ext cx="66253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https://idatavisualizationlab.github.io/HPCC/jobviewer/index.html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23739-6864-4EC7-B048-C48AF670A045}"/>
              </a:ext>
            </a:extLst>
          </p:cNvPr>
          <p:cNvSpPr txBox="1"/>
          <p:nvPr/>
        </p:nvSpPr>
        <p:spPr>
          <a:xfrm>
            <a:off x="8971547" y="4429087"/>
            <a:ext cx="3216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supported: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Radar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Circle parking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C727778-673B-42A9-9DA1-08B59FBACBAE}"/>
              </a:ext>
            </a:extLst>
          </p:cNvPr>
          <p:cNvSpPr/>
          <p:nvPr/>
        </p:nvSpPr>
        <p:spPr>
          <a:xfrm>
            <a:off x="4021520" y="805211"/>
            <a:ext cx="2242284" cy="3385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Real-time supported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CE57EC1-4F0D-46D5-89CC-45090D74816E}"/>
              </a:ext>
            </a:extLst>
          </p:cNvPr>
          <p:cNvSpPr/>
          <p:nvPr/>
        </p:nvSpPr>
        <p:spPr>
          <a:xfrm>
            <a:off x="6259877" y="805211"/>
            <a:ext cx="2242284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MONSTER API</a:t>
            </a:r>
          </a:p>
        </p:txBody>
      </p:sp>
    </p:spTree>
    <p:extLst>
      <p:ext uri="{BB962C8B-B14F-4D97-AF65-F5344CB8AC3E}">
        <p14:creationId xmlns:p14="http://schemas.microsoft.com/office/powerpoint/2010/main" val="20059632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71DA52B-18AD-4049-BB0E-747648078D23}"/>
              </a:ext>
            </a:extLst>
          </p:cNvPr>
          <p:cNvGrpSpPr/>
          <p:nvPr/>
        </p:nvGrpSpPr>
        <p:grpSpPr>
          <a:xfrm>
            <a:off x="2752705" y="329091"/>
            <a:ext cx="6686585" cy="4099996"/>
            <a:chOff x="4074042" y="3894757"/>
            <a:chExt cx="4168241" cy="25558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1DC145-3765-424C-BDCB-72E9DE844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4042" y="4217128"/>
              <a:ext cx="4168241" cy="223345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FA031D8-6F97-47C2-A2B9-803421195EBC}"/>
                </a:ext>
              </a:extLst>
            </p:cNvPr>
            <p:cNvSpPr txBox="1"/>
            <p:nvPr/>
          </p:nvSpPr>
          <p:spPr>
            <a:xfrm flipH="1">
              <a:off x="5035710" y="3894757"/>
              <a:ext cx="2244904" cy="364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err="1"/>
                <a:t>Scagnostics</a:t>
              </a:r>
              <a:r>
                <a:rPr lang="en-US" sz="3200" dirty="0"/>
                <a:t> Viewer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0AE4F6E-0F14-4E9F-BFF2-AE61FEF69002}"/>
              </a:ext>
            </a:extLst>
          </p:cNvPr>
          <p:cNvSpPr/>
          <p:nvPr/>
        </p:nvSpPr>
        <p:spPr>
          <a:xfrm>
            <a:off x="0" y="0"/>
            <a:ext cx="200127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01ADF-B466-47F4-B184-68B2599FB987}"/>
              </a:ext>
            </a:extLst>
          </p:cNvPr>
          <p:cNvSpPr txBox="1"/>
          <p:nvPr/>
        </p:nvSpPr>
        <p:spPr>
          <a:xfrm>
            <a:off x="1612232" y="4429087"/>
            <a:ext cx="960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System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metrics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common features (</a:t>
            </a:r>
            <a:r>
              <a:rPr lang="en-US" dirty="0" err="1"/>
              <a:t>scagnostics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Lack of physical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Lack of entire time range illustration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0D9B35-AB63-474F-9020-3A61F6A32CDE}"/>
              </a:ext>
            </a:extLst>
          </p:cNvPr>
          <p:cNvSpPr/>
          <p:nvPr/>
        </p:nvSpPr>
        <p:spPr>
          <a:xfrm>
            <a:off x="2900352" y="0"/>
            <a:ext cx="63912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https://idatavisualizationlab.github.io/HPCC/scagnosticsViewer/index.html</a:t>
            </a:r>
            <a:r>
              <a:rPr lang="en-US" sz="16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794EC-1D73-4B6A-9DFE-6506A78453CD}"/>
              </a:ext>
            </a:extLst>
          </p:cNvPr>
          <p:cNvSpPr txBox="1"/>
          <p:nvPr/>
        </p:nvSpPr>
        <p:spPr>
          <a:xfrm>
            <a:off x="8971547" y="4659919"/>
            <a:ext cx="3216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supported: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Scatter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Area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Violin plot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3DBB1F-06E5-4D41-BA32-2DA9108C87B9}"/>
              </a:ext>
            </a:extLst>
          </p:cNvPr>
          <p:cNvSpPr/>
          <p:nvPr/>
        </p:nvSpPr>
        <p:spPr>
          <a:xfrm>
            <a:off x="2752703" y="744589"/>
            <a:ext cx="2242284" cy="3385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Real-time supported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892124-3CD9-4E93-952E-434306E6FC9E}"/>
              </a:ext>
            </a:extLst>
          </p:cNvPr>
          <p:cNvSpPr/>
          <p:nvPr/>
        </p:nvSpPr>
        <p:spPr>
          <a:xfrm>
            <a:off x="4991060" y="744589"/>
            <a:ext cx="2242284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MONSTER API</a:t>
            </a:r>
          </a:p>
        </p:txBody>
      </p:sp>
    </p:spTree>
    <p:extLst>
      <p:ext uri="{BB962C8B-B14F-4D97-AF65-F5344CB8AC3E}">
        <p14:creationId xmlns:p14="http://schemas.microsoft.com/office/powerpoint/2010/main" val="31429830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map&#10;&#10;Description automatically generated">
            <a:extLst>
              <a:ext uri="{FF2B5EF4-FFF2-40B4-BE49-F238E27FC236}">
                <a16:creationId xmlns:a16="http://schemas.microsoft.com/office/drawing/2014/main" id="{6B664F45-7B6C-4DD6-9614-2206A7072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87" y="823388"/>
            <a:ext cx="6588163" cy="359173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0AE4F6E-0F14-4E9F-BFF2-AE61FEF69002}"/>
              </a:ext>
            </a:extLst>
          </p:cNvPr>
          <p:cNvSpPr/>
          <p:nvPr/>
        </p:nvSpPr>
        <p:spPr>
          <a:xfrm>
            <a:off x="0" y="0"/>
            <a:ext cx="200127" cy="6858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01ADF-B466-47F4-B184-68B2599FB987}"/>
              </a:ext>
            </a:extLst>
          </p:cNvPr>
          <p:cNvSpPr txBox="1"/>
          <p:nvPr/>
        </p:nvSpPr>
        <p:spPr>
          <a:xfrm>
            <a:off x="1612232" y="4681750"/>
            <a:ext cx="960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System status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Snapshot of single metric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Highlight trajectory of entire time range of single compute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Lack of physical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453ACB-9D94-42F7-B6D3-A4AA30E8E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706" y="823388"/>
            <a:ext cx="3436327" cy="3591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82EDE-0E27-4EDB-A756-27E0534A44E0}"/>
              </a:ext>
            </a:extLst>
          </p:cNvPr>
          <p:cNvSpPr txBox="1"/>
          <p:nvPr/>
        </p:nvSpPr>
        <p:spPr>
          <a:xfrm flipH="1">
            <a:off x="4666452" y="323936"/>
            <a:ext cx="3492760" cy="567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Spiral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C5A4E4-2C2E-418B-B25D-49839842941B}"/>
              </a:ext>
            </a:extLst>
          </p:cNvPr>
          <p:cNvSpPr/>
          <p:nvPr/>
        </p:nvSpPr>
        <p:spPr>
          <a:xfrm>
            <a:off x="3364832" y="-1461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dirty="0">
                <a:hlinkClick r:id="rId4"/>
              </a:rPr>
              <a:t>https://idatavisualizationlab.github.io/HPCC/spiralLayout/index.html</a:t>
            </a:r>
            <a:r>
              <a:rPr lang="en-US" sz="16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E7773C-C826-487E-9997-CB72866C2D0F}"/>
              </a:ext>
            </a:extLst>
          </p:cNvPr>
          <p:cNvSpPr txBox="1"/>
          <p:nvPr/>
        </p:nvSpPr>
        <p:spPr>
          <a:xfrm>
            <a:off x="8971547" y="4681750"/>
            <a:ext cx="3216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supported: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Radar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Circular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Density Contour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7C5314F-C256-43EA-A61F-967AD96CE75E}"/>
              </a:ext>
            </a:extLst>
          </p:cNvPr>
          <p:cNvSpPr/>
          <p:nvPr/>
        </p:nvSpPr>
        <p:spPr>
          <a:xfrm>
            <a:off x="1263187" y="819169"/>
            <a:ext cx="2242284" cy="33855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Real-time supported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35453A-CBA2-446E-A120-A398ECB3E187}"/>
              </a:ext>
            </a:extLst>
          </p:cNvPr>
          <p:cNvSpPr/>
          <p:nvPr/>
        </p:nvSpPr>
        <p:spPr>
          <a:xfrm>
            <a:off x="3501544" y="819169"/>
            <a:ext cx="2242284" cy="3385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MONSTER API</a:t>
            </a:r>
          </a:p>
        </p:txBody>
      </p:sp>
    </p:spTree>
    <p:extLst>
      <p:ext uri="{BB962C8B-B14F-4D97-AF65-F5344CB8AC3E}">
        <p14:creationId xmlns:p14="http://schemas.microsoft.com/office/powerpoint/2010/main" val="1249491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ED552D-CB4E-4304-9521-E0E0BA0619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57b8-24de-4efd-83d6-488c2953c3ca"/>
    <ds:schemaRef ds:uri="a6e42570-7845-4378-8e20-72d8f6560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429</Words>
  <Application>Microsoft Office PowerPoint</Application>
  <PresentationFormat>Widescreen</PresentationFormat>
  <Paragraphs>116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Visualization tools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4</cp:revision>
  <dcterms:created xsi:type="dcterms:W3CDTF">2020-07-24T09:04:37Z</dcterms:created>
  <dcterms:modified xsi:type="dcterms:W3CDTF">2020-10-07T21:14:59Z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0x0101002521271DC8229C49A552750EAF0BEE92</vt:lpwstr>
  </property>
</Properties>
</file>